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8.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3"/>
  </p:notesMasterIdLst>
  <p:sldIdLst>
    <p:sldId id="256" r:id="rId2"/>
    <p:sldId id="366" r:id="rId3"/>
    <p:sldId id="435" r:id="rId4"/>
    <p:sldId id="429" r:id="rId5"/>
    <p:sldId id="260" r:id="rId6"/>
    <p:sldId id="261" r:id="rId7"/>
    <p:sldId id="436" r:id="rId8"/>
    <p:sldId id="422" r:id="rId9"/>
    <p:sldId id="437" r:id="rId10"/>
    <p:sldId id="374" r:id="rId11"/>
    <p:sldId id="375" r:id="rId12"/>
    <p:sldId id="376" r:id="rId13"/>
    <p:sldId id="377" r:id="rId14"/>
    <p:sldId id="425" r:id="rId15"/>
    <p:sldId id="426" r:id="rId16"/>
    <p:sldId id="427" r:id="rId17"/>
    <p:sldId id="440" r:id="rId18"/>
    <p:sldId id="431" r:id="rId19"/>
    <p:sldId id="438" r:id="rId20"/>
    <p:sldId id="446" r:id="rId21"/>
    <p:sldId id="439" r:id="rId22"/>
    <p:sldId id="424" r:id="rId23"/>
    <p:sldId id="371" r:id="rId24"/>
    <p:sldId id="443" r:id="rId25"/>
    <p:sldId id="444" r:id="rId26"/>
    <p:sldId id="441" r:id="rId27"/>
    <p:sldId id="432" r:id="rId28"/>
    <p:sldId id="442" r:id="rId29"/>
    <p:sldId id="428" r:id="rId30"/>
    <p:sldId id="430" r:id="rId31"/>
    <p:sldId id="364" r:id="rId32"/>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856"/>
    <a:srgbClr val="E50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494" autoAdjust="0"/>
  </p:normalViewPr>
  <p:slideViewPr>
    <p:cSldViewPr snapToGrid="0" snapToObjects="1" showGuides="1">
      <p:cViewPr varScale="1">
        <p:scale>
          <a:sx n="102" d="100"/>
          <a:sy n="102" d="100"/>
        </p:scale>
        <p:origin x="186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rgen Ratering" userId="9bafc0d3-1bbb-444f-958a-6244e24b75fd" providerId="ADAL" clId="{45FA1B08-E463-487B-BAAB-D2020CC9D2F0}"/>
    <pc:docChg chg="delSld">
      <pc:chgData name="Jurgen Ratering" userId="9bafc0d3-1bbb-444f-958a-6244e24b75fd" providerId="ADAL" clId="{45FA1B08-E463-487B-BAAB-D2020CC9D2F0}" dt="2025-04-04T08:28:14.196" v="0" actId="47"/>
      <pc:docMkLst>
        <pc:docMk/>
      </pc:docMkLst>
      <pc:sldChg chg="del">
        <pc:chgData name="Jurgen Ratering" userId="9bafc0d3-1bbb-444f-958a-6244e24b75fd" providerId="ADAL" clId="{45FA1B08-E463-487B-BAAB-D2020CC9D2F0}" dt="2025-04-04T08:28:14.196" v="0" actId="47"/>
        <pc:sldMkLst>
          <pc:docMk/>
          <pc:sldMk cId="333369393" sldId="445"/>
        </pc:sldMkLst>
      </pc:sldChg>
    </pc:docChg>
  </pc:docChgLst>
  <pc:docChgLst>
    <pc:chgData name="Jurgen Ratering" userId="9bafc0d3-1bbb-444f-958a-6244e24b75fd" providerId="ADAL" clId="{2AD51BD7-34F5-4B74-AEB2-FC4989495FC6}"/>
    <pc:docChg chg="undo custSel addSld delSld modSld sldOrd">
      <pc:chgData name="Jurgen Ratering" userId="9bafc0d3-1bbb-444f-958a-6244e24b75fd" providerId="ADAL" clId="{2AD51BD7-34F5-4B74-AEB2-FC4989495FC6}" dt="2024-12-19T12:22:04.998" v="1886" actId="255"/>
      <pc:docMkLst>
        <pc:docMk/>
      </pc:docMkLst>
      <pc:sldChg chg="modSp mod">
        <pc:chgData name="Jurgen Ratering" userId="9bafc0d3-1bbb-444f-958a-6244e24b75fd" providerId="ADAL" clId="{2AD51BD7-34F5-4B74-AEB2-FC4989495FC6}" dt="2024-12-19T12:22:04.998" v="1886" actId="255"/>
        <pc:sldMkLst>
          <pc:docMk/>
          <pc:sldMk cId="1661200949" sldId="256"/>
        </pc:sldMkLst>
      </pc:sldChg>
      <pc:sldChg chg="addSp delSp modSp add mod">
        <pc:chgData name="Jurgen Ratering" userId="9bafc0d3-1bbb-444f-958a-6244e24b75fd" providerId="ADAL" clId="{2AD51BD7-34F5-4B74-AEB2-FC4989495FC6}" dt="2024-11-08T11:40:36.041" v="145"/>
        <pc:sldMkLst>
          <pc:docMk/>
          <pc:sldMk cId="0" sldId="260"/>
        </pc:sldMkLst>
      </pc:sldChg>
      <pc:sldChg chg="add ord">
        <pc:chgData name="Jurgen Ratering" userId="9bafc0d3-1bbb-444f-958a-6244e24b75fd" providerId="ADAL" clId="{2AD51BD7-34F5-4B74-AEB2-FC4989495FC6}" dt="2024-11-08T12:29:10.745" v="932"/>
        <pc:sldMkLst>
          <pc:docMk/>
          <pc:sldMk cId="0" sldId="261"/>
        </pc:sldMkLst>
      </pc:sldChg>
      <pc:sldChg chg="add del">
        <pc:chgData name="Jurgen Ratering" userId="9bafc0d3-1bbb-444f-958a-6244e24b75fd" providerId="ADAL" clId="{2AD51BD7-34F5-4B74-AEB2-FC4989495FC6}" dt="2024-11-08T11:46:22.115" v="314" actId="47"/>
        <pc:sldMkLst>
          <pc:docMk/>
          <pc:sldMk cId="0" sldId="262"/>
        </pc:sldMkLst>
      </pc:sldChg>
      <pc:sldChg chg="del">
        <pc:chgData name="Jurgen Ratering" userId="9bafc0d3-1bbb-444f-958a-6244e24b75fd" providerId="ADAL" clId="{2AD51BD7-34F5-4B74-AEB2-FC4989495FC6}" dt="2024-11-08T12:38:25.244" v="1313" actId="47"/>
        <pc:sldMkLst>
          <pc:docMk/>
          <pc:sldMk cId="2569152787" sldId="365"/>
        </pc:sldMkLst>
      </pc:sldChg>
      <pc:sldChg chg="modSp mod">
        <pc:chgData name="Jurgen Ratering" userId="9bafc0d3-1bbb-444f-958a-6244e24b75fd" providerId="ADAL" clId="{2AD51BD7-34F5-4B74-AEB2-FC4989495FC6}" dt="2024-11-08T12:27:14.578" v="918" actId="20577"/>
        <pc:sldMkLst>
          <pc:docMk/>
          <pc:sldMk cId="416918729" sldId="366"/>
        </pc:sldMkLst>
      </pc:sldChg>
      <pc:sldChg chg="del">
        <pc:chgData name="Jurgen Ratering" userId="9bafc0d3-1bbb-444f-958a-6244e24b75fd" providerId="ADAL" clId="{2AD51BD7-34F5-4B74-AEB2-FC4989495FC6}" dt="2024-11-08T12:38:25.244" v="1313" actId="47"/>
        <pc:sldMkLst>
          <pc:docMk/>
          <pc:sldMk cId="780733555" sldId="367"/>
        </pc:sldMkLst>
      </pc:sldChg>
      <pc:sldChg chg="del">
        <pc:chgData name="Jurgen Ratering" userId="9bafc0d3-1bbb-444f-958a-6244e24b75fd" providerId="ADAL" clId="{2AD51BD7-34F5-4B74-AEB2-FC4989495FC6}" dt="2024-11-08T12:38:25.244" v="1313" actId="47"/>
        <pc:sldMkLst>
          <pc:docMk/>
          <pc:sldMk cId="3043018532" sldId="368"/>
        </pc:sldMkLst>
      </pc:sldChg>
      <pc:sldChg chg="del">
        <pc:chgData name="Jurgen Ratering" userId="9bafc0d3-1bbb-444f-958a-6244e24b75fd" providerId="ADAL" clId="{2AD51BD7-34F5-4B74-AEB2-FC4989495FC6}" dt="2024-11-08T12:38:25.244" v="1313" actId="47"/>
        <pc:sldMkLst>
          <pc:docMk/>
          <pc:sldMk cId="2554000611" sldId="369"/>
        </pc:sldMkLst>
      </pc:sldChg>
      <pc:sldChg chg="add">
        <pc:chgData name="Jurgen Ratering" userId="9bafc0d3-1bbb-444f-958a-6244e24b75fd" providerId="ADAL" clId="{2AD51BD7-34F5-4B74-AEB2-FC4989495FC6}" dt="2024-11-08T11:48:08.327" v="356"/>
        <pc:sldMkLst>
          <pc:docMk/>
          <pc:sldMk cId="3230229546" sldId="371"/>
        </pc:sldMkLst>
      </pc:sldChg>
      <pc:sldChg chg="add">
        <pc:chgData name="Jurgen Ratering" userId="9bafc0d3-1bbb-444f-958a-6244e24b75fd" providerId="ADAL" clId="{2AD51BD7-34F5-4B74-AEB2-FC4989495FC6}" dt="2024-11-08T11:42:25.533" v="158"/>
        <pc:sldMkLst>
          <pc:docMk/>
          <pc:sldMk cId="1861095519" sldId="374"/>
        </pc:sldMkLst>
      </pc:sldChg>
      <pc:sldChg chg="add">
        <pc:chgData name="Jurgen Ratering" userId="9bafc0d3-1bbb-444f-958a-6244e24b75fd" providerId="ADAL" clId="{2AD51BD7-34F5-4B74-AEB2-FC4989495FC6}" dt="2024-11-08T11:42:25.533" v="158"/>
        <pc:sldMkLst>
          <pc:docMk/>
          <pc:sldMk cId="2414158181" sldId="375"/>
        </pc:sldMkLst>
      </pc:sldChg>
      <pc:sldChg chg="add">
        <pc:chgData name="Jurgen Ratering" userId="9bafc0d3-1bbb-444f-958a-6244e24b75fd" providerId="ADAL" clId="{2AD51BD7-34F5-4B74-AEB2-FC4989495FC6}" dt="2024-11-08T11:42:25.533" v="158"/>
        <pc:sldMkLst>
          <pc:docMk/>
          <pc:sldMk cId="932561530" sldId="376"/>
        </pc:sldMkLst>
      </pc:sldChg>
      <pc:sldChg chg="add">
        <pc:chgData name="Jurgen Ratering" userId="9bafc0d3-1bbb-444f-958a-6244e24b75fd" providerId="ADAL" clId="{2AD51BD7-34F5-4B74-AEB2-FC4989495FC6}" dt="2024-11-08T11:42:25.533" v="158"/>
        <pc:sldMkLst>
          <pc:docMk/>
          <pc:sldMk cId="2178173066" sldId="377"/>
        </pc:sldMkLst>
      </pc:sldChg>
      <pc:sldChg chg="del">
        <pc:chgData name="Jurgen Ratering" userId="9bafc0d3-1bbb-444f-958a-6244e24b75fd" providerId="ADAL" clId="{2AD51BD7-34F5-4B74-AEB2-FC4989495FC6}" dt="2024-11-08T12:38:25.244" v="1313" actId="47"/>
        <pc:sldMkLst>
          <pc:docMk/>
          <pc:sldMk cId="68556429" sldId="421"/>
        </pc:sldMkLst>
      </pc:sldChg>
      <pc:sldChg chg="add">
        <pc:chgData name="Jurgen Ratering" userId="9bafc0d3-1bbb-444f-958a-6244e24b75fd" providerId="ADAL" clId="{2AD51BD7-34F5-4B74-AEB2-FC4989495FC6}" dt="2024-11-08T12:28:25.596" v="923"/>
        <pc:sldMkLst>
          <pc:docMk/>
          <pc:sldMk cId="3324887052" sldId="422"/>
        </pc:sldMkLst>
      </pc:sldChg>
      <pc:sldChg chg="addSp modSp add del mod">
        <pc:chgData name="Jurgen Ratering" userId="9bafc0d3-1bbb-444f-958a-6244e24b75fd" providerId="ADAL" clId="{2AD51BD7-34F5-4B74-AEB2-FC4989495FC6}" dt="2024-11-08T12:28:16.852" v="922" actId="2696"/>
        <pc:sldMkLst>
          <pc:docMk/>
          <pc:sldMk cId="3478463903" sldId="422"/>
        </pc:sldMkLst>
      </pc:sldChg>
      <pc:sldChg chg="addSp modSp add del mod">
        <pc:chgData name="Jurgen Ratering" userId="9bafc0d3-1bbb-444f-958a-6244e24b75fd" providerId="ADAL" clId="{2AD51BD7-34F5-4B74-AEB2-FC4989495FC6}" dt="2024-11-19T15:10:59.495" v="1884" actId="47"/>
        <pc:sldMkLst>
          <pc:docMk/>
          <pc:sldMk cId="3258388870" sldId="423"/>
        </pc:sldMkLst>
      </pc:sldChg>
      <pc:sldChg chg="addSp modSp add mod">
        <pc:chgData name="Jurgen Ratering" userId="9bafc0d3-1bbb-444f-958a-6244e24b75fd" providerId="ADAL" clId="{2AD51BD7-34F5-4B74-AEB2-FC4989495FC6}" dt="2024-11-08T12:32:30.477" v="986" actId="20577"/>
        <pc:sldMkLst>
          <pc:docMk/>
          <pc:sldMk cId="2225311720" sldId="424"/>
        </pc:sldMkLst>
      </pc:sldChg>
      <pc:sldChg chg="modSp add del mod">
        <pc:chgData name="Jurgen Ratering" userId="9bafc0d3-1bbb-444f-958a-6244e24b75fd" providerId="ADAL" clId="{2AD51BD7-34F5-4B74-AEB2-FC4989495FC6}" dt="2024-11-08T12:30:50.990" v="975" actId="2696"/>
        <pc:sldMkLst>
          <pc:docMk/>
          <pc:sldMk cId="2513686529" sldId="425"/>
        </pc:sldMkLst>
      </pc:sldChg>
      <pc:sldChg chg="add">
        <pc:chgData name="Jurgen Ratering" userId="9bafc0d3-1bbb-444f-958a-6244e24b75fd" providerId="ADAL" clId="{2AD51BD7-34F5-4B74-AEB2-FC4989495FC6}" dt="2024-11-08T12:31:05.330" v="976"/>
        <pc:sldMkLst>
          <pc:docMk/>
          <pc:sldMk cId="3458330970" sldId="425"/>
        </pc:sldMkLst>
      </pc:sldChg>
      <pc:sldChg chg="add">
        <pc:chgData name="Jurgen Ratering" userId="9bafc0d3-1bbb-444f-958a-6244e24b75fd" providerId="ADAL" clId="{2AD51BD7-34F5-4B74-AEB2-FC4989495FC6}" dt="2024-11-08T12:31:05.330" v="976"/>
        <pc:sldMkLst>
          <pc:docMk/>
          <pc:sldMk cId="97311367" sldId="426"/>
        </pc:sldMkLst>
      </pc:sldChg>
      <pc:sldChg chg="addSp delSp modSp add del mod modAnim">
        <pc:chgData name="Jurgen Ratering" userId="9bafc0d3-1bbb-444f-958a-6244e24b75fd" providerId="ADAL" clId="{2AD51BD7-34F5-4B74-AEB2-FC4989495FC6}" dt="2024-11-08T12:30:50.990" v="975" actId="2696"/>
        <pc:sldMkLst>
          <pc:docMk/>
          <pc:sldMk cId="916978004" sldId="426"/>
        </pc:sldMkLst>
      </pc:sldChg>
      <pc:sldChg chg="addSp modSp add del mod">
        <pc:chgData name="Jurgen Ratering" userId="9bafc0d3-1bbb-444f-958a-6244e24b75fd" providerId="ADAL" clId="{2AD51BD7-34F5-4B74-AEB2-FC4989495FC6}" dt="2024-11-08T12:30:50.990" v="975" actId="2696"/>
        <pc:sldMkLst>
          <pc:docMk/>
          <pc:sldMk cId="817517083" sldId="427"/>
        </pc:sldMkLst>
      </pc:sldChg>
      <pc:sldChg chg="add ord">
        <pc:chgData name="Jurgen Ratering" userId="9bafc0d3-1bbb-444f-958a-6244e24b75fd" providerId="ADAL" clId="{2AD51BD7-34F5-4B74-AEB2-FC4989495FC6}" dt="2024-11-08T12:32:57.986" v="988"/>
        <pc:sldMkLst>
          <pc:docMk/>
          <pc:sldMk cId="3153911420" sldId="427"/>
        </pc:sldMkLst>
      </pc:sldChg>
      <pc:sldChg chg="modSp add mod ord modNotesTx">
        <pc:chgData name="Jurgen Ratering" userId="9bafc0d3-1bbb-444f-958a-6244e24b75fd" providerId="ADAL" clId="{2AD51BD7-34F5-4B74-AEB2-FC4989495FC6}" dt="2024-11-08T12:37:00.203" v="1306"/>
        <pc:sldMkLst>
          <pc:docMk/>
          <pc:sldMk cId="2706165154" sldId="428"/>
        </pc:sldMkLst>
      </pc:sldChg>
      <pc:sldChg chg="addSp modSp add mod ord">
        <pc:chgData name="Jurgen Ratering" userId="9bafc0d3-1bbb-444f-958a-6244e24b75fd" providerId="ADAL" clId="{2AD51BD7-34F5-4B74-AEB2-FC4989495FC6}" dt="2024-11-08T12:28:30.613" v="925"/>
        <pc:sldMkLst>
          <pc:docMk/>
          <pc:sldMk cId="210494327" sldId="429"/>
        </pc:sldMkLst>
      </pc:sldChg>
      <pc:sldChg chg="modSp add mod">
        <pc:chgData name="Jurgen Ratering" userId="9bafc0d3-1bbb-444f-958a-6244e24b75fd" providerId="ADAL" clId="{2AD51BD7-34F5-4B74-AEB2-FC4989495FC6}" dt="2024-11-08T12:22:34.303" v="757" actId="207"/>
        <pc:sldMkLst>
          <pc:docMk/>
          <pc:sldMk cId="2307324651" sldId="430"/>
        </pc:sldMkLst>
      </pc:sldChg>
      <pc:sldChg chg="addSp modSp add del mod ord">
        <pc:chgData name="Jurgen Ratering" userId="9bafc0d3-1bbb-444f-958a-6244e24b75fd" providerId="ADAL" clId="{2AD51BD7-34F5-4B74-AEB2-FC4989495FC6}" dt="2024-11-08T12:30:50.990" v="975" actId="2696"/>
        <pc:sldMkLst>
          <pc:docMk/>
          <pc:sldMk cId="2070048766" sldId="431"/>
        </pc:sldMkLst>
      </pc:sldChg>
      <pc:sldChg chg="add">
        <pc:chgData name="Jurgen Ratering" userId="9bafc0d3-1bbb-444f-958a-6244e24b75fd" providerId="ADAL" clId="{2AD51BD7-34F5-4B74-AEB2-FC4989495FC6}" dt="2024-11-08T12:31:05.330" v="976"/>
        <pc:sldMkLst>
          <pc:docMk/>
          <pc:sldMk cId="3303618961" sldId="431"/>
        </pc:sldMkLst>
      </pc:sldChg>
      <pc:sldChg chg="addSp modSp add mod ord">
        <pc:chgData name="Jurgen Ratering" userId="9bafc0d3-1bbb-444f-958a-6244e24b75fd" providerId="ADAL" clId="{2AD51BD7-34F5-4B74-AEB2-FC4989495FC6}" dt="2024-11-14T06:50:33.154" v="1875" actId="12"/>
        <pc:sldMkLst>
          <pc:docMk/>
          <pc:sldMk cId="3233862890" sldId="432"/>
        </pc:sldMkLst>
      </pc:sldChg>
      <pc:sldChg chg="add del">
        <pc:chgData name="Jurgen Ratering" userId="9bafc0d3-1bbb-444f-958a-6244e24b75fd" providerId="ADAL" clId="{2AD51BD7-34F5-4B74-AEB2-FC4989495FC6}" dt="2024-11-08T12:38:25.244" v="1313" actId="47"/>
        <pc:sldMkLst>
          <pc:docMk/>
          <pc:sldMk cId="2343715784" sldId="433"/>
        </pc:sldMkLst>
      </pc:sldChg>
      <pc:sldChg chg="add del">
        <pc:chgData name="Jurgen Ratering" userId="9bafc0d3-1bbb-444f-958a-6244e24b75fd" providerId="ADAL" clId="{2AD51BD7-34F5-4B74-AEB2-FC4989495FC6}" dt="2024-11-08T12:38:25.244" v="1313" actId="47"/>
        <pc:sldMkLst>
          <pc:docMk/>
          <pc:sldMk cId="2274593119" sldId="434"/>
        </pc:sldMkLst>
      </pc:sldChg>
      <pc:sldChg chg="modSp add mod">
        <pc:chgData name="Jurgen Ratering" userId="9bafc0d3-1bbb-444f-958a-6244e24b75fd" providerId="ADAL" clId="{2AD51BD7-34F5-4B74-AEB2-FC4989495FC6}" dt="2024-11-08T12:27:49.405" v="920" actId="207"/>
        <pc:sldMkLst>
          <pc:docMk/>
          <pc:sldMk cId="1661209137" sldId="435"/>
        </pc:sldMkLst>
      </pc:sldChg>
      <pc:sldChg chg="add del">
        <pc:chgData name="Jurgen Ratering" userId="9bafc0d3-1bbb-444f-958a-6244e24b75fd" providerId="ADAL" clId="{2AD51BD7-34F5-4B74-AEB2-FC4989495FC6}" dt="2024-11-08T12:28:16.852" v="922" actId="2696"/>
        <pc:sldMkLst>
          <pc:docMk/>
          <pc:sldMk cId="1340399244" sldId="436"/>
        </pc:sldMkLst>
      </pc:sldChg>
      <pc:sldChg chg="modSp add mod">
        <pc:chgData name="Jurgen Ratering" userId="9bafc0d3-1bbb-444f-958a-6244e24b75fd" providerId="ADAL" clId="{2AD51BD7-34F5-4B74-AEB2-FC4989495FC6}" dt="2024-11-08T12:28:40.966" v="927" actId="207"/>
        <pc:sldMkLst>
          <pc:docMk/>
          <pc:sldMk cId="3754884049" sldId="436"/>
        </pc:sldMkLst>
      </pc:sldChg>
      <pc:sldChg chg="modSp add mod">
        <pc:chgData name="Jurgen Ratering" userId="9bafc0d3-1bbb-444f-958a-6244e24b75fd" providerId="ADAL" clId="{2AD51BD7-34F5-4B74-AEB2-FC4989495FC6}" dt="2024-11-08T12:29:01.936" v="930" actId="207"/>
        <pc:sldMkLst>
          <pc:docMk/>
          <pc:sldMk cId="4137157652" sldId="437"/>
        </pc:sldMkLst>
      </pc:sldChg>
      <pc:sldChg chg="modSp add mod">
        <pc:chgData name="Jurgen Ratering" userId="9bafc0d3-1bbb-444f-958a-6244e24b75fd" providerId="ADAL" clId="{2AD51BD7-34F5-4B74-AEB2-FC4989495FC6}" dt="2024-11-08T12:29:39.548" v="936" actId="207"/>
        <pc:sldMkLst>
          <pc:docMk/>
          <pc:sldMk cId="920991708" sldId="438"/>
        </pc:sldMkLst>
      </pc:sldChg>
      <pc:sldChg chg="modSp add mod">
        <pc:chgData name="Jurgen Ratering" userId="9bafc0d3-1bbb-444f-958a-6244e24b75fd" providerId="ADAL" clId="{2AD51BD7-34F5-4B74-AEB2-FC4989495FC6}" dt="2024-11-08T12:30:04.236" v="960" actId="6549"/>
        <pc:sldMkLst>
          <pc:docMk/>
          <pc:sldMk cId="3809951293" sldId="439"/>
        </pc:sldMkLst>
      </pc:sldChg>
      <pc:sldChg chg="addSp modSp add mod">
        <pc:chgData name="Jurgen Ratering" userId="9bafc0d3-1bbb-444f-958a-6244e24b75fd" providerId="ADAL" clId="{2AD51BD7-34F5-4B74-AEB2-FC4989495FC6}" dt="2024-11-08T12:34:47.773" v="1160" actId="1076"/>
        <pc:sldMkLst>
          <pc:docMk/>
          <pc:sldMk cId="4169234495" sldId="440"/>
        </pc:sldMkLst>
      </pc:sldChg>
      <pc:sldChg chg="modSp add mod">
        <pc:chgData name="Jurgen Ratering" userId="9bafc0d3-1bbb-444f-958a-6244e24b75fd" providerId="ADAL" clId="{2AD51BD7-34F5-4B74-AEB2-FC4989495FC6}" dt="2024-11-08T12:36:49.155" v="1304" actId="207"/>
        <pc:sldMkLst>
          <pc:docMk/>
          <pc:sldMk cId="3602655428" sldId="441"/>
        </pc:sldMkLst>
      </pc:sldChg>
      <pc:sldChg chg="modSp add mod">
        <pc:chgData name="Jurgen Ratering" userId="9bafc0d3-1bbb-444f-958a-6244e24b75fd" providerId="ADAL" clId="{2AD51BD7-34F5-4B74-AEB2-FC4989495FC6}" dt="2024-11-08T12:37:05.611" v="1308" actId="207"/>
        <pc:sldMkLst>
          <pc:docMk/>
          <pc:sldMk cId="1962863668" sldId="442"/>
        </pc:sldMkLst>
      </pc:sldChg>
      <pc:sldChg chg="modSp add mod">
        <pc:chgData name="Jurgen Ratering" userId="9bafc0d3-1bbb-444f-958a-6244e24b75fd" providerId="ADAL" clId="{2AD51BD7-34F5-4B74-AEB2-FC4989495FC6}" dt="2024-11-08T12:38:02.921" v="1311" actId="207"/>
        <pc:sldMkLst>
          <pc:docMk/>
          <pc:sldMk cId="3500418853" sldId="443"/>
        </pc:sldMkLst>
      </pc:sldChg>
      <pc:sldChg chg="modSp add del mod">
        <pc:chgData name="Jurgen Ratering" userId="9bafc0d3-1bbb-444f-958a-6244e24b75fd" providerId="ADAL" clId="{2AD51BD7-34F5-4B74-AEB2-FC4989495FC6}" dt="2024-11-08T12:39:14.881" v="1319" actId="47"/>
        <pc:sldMkLst>
          <pc:docMk/>
          <pc:sldMk cId="442825909" sldId="444"/>
        </pc:sldMkLst>
      </pc:sldChg>
      <pc:sldChg chg="delSp modSp add mod">
        <pc:chgData name="Jurgen Ratering" userId="9bafc0d3-1bbb-444f-958a-6244e24b75fd" providerId="ADAL" clId="{2AD51BD7-34F5-4B74-AEB2-FC4989495FC6}" dt="2024-11-14T06:51:02.566" v="1877" actId="20577"/>
        <pc:sldMkLst>
          <pc:docMk/>
          <pc:sldMk cId="987968540" sldId="444"/>
        </pc:sldMkLst>
      </pc:sldChg>
      <pc:sldChg chg="addSp delSp modSp add mod modAnim">
        <pc:chgData name="Jurgen Ratering" userId="9bafc0d3-1bbb-444f-958a-6244e24b75fd" providerId="ADAL" clId="{2AD51BD7-34F5-4B74-AEB2-FC4989495FC6}" dt="2024-11-11T09:33:52.311" v="1870" actId="1076"/>
        <pc:sldMkLst>
          <pc:docMk/>
          <pc:sldMk cId="333369393" sldId="445"/>
        </pc:sldMkLst>
      </pc:sldChg>
      <pc:sldChg chg="modSp add mod">
        <pc:chgData name="Jurgen Ratering" userId="9bafc0d3-1bbb-444f-958a-6244e24b75fd" providerId="ADAL" clId="{2AD51BD7-34F5-4B74-AEB2-FC4989495FC6}" dt="2024-11-19T15:10:47.993" v="1883" actId="255"/>
        <pc:sldMkLst>
          <pc:docMk/>
          <pc:sldMk cId="1234689989" sldId="44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8801C5-8531-4709-8028-2895E19332EE}" type="doc">
      <dgm:prSet loTypeId="urn:microsoft.com/office/officeart/2005/8/layout/hProcess9" loCatId="process" qsTypeId="urn:microsoft.com/office/officeart/2005/8/quickstyle/simple1" qsCatId="simple" csTypeId="urn:microsoft.com/office/officeart/2005/8/colors/accent1_2" csCatId="accent1" phldr="1"/>
      <dgm:spPr/>
    </dgm:pt>
    <dgm:pt modelId="{8E51CBBE-550F-4262-A8A7-52A6109F8D71}">
      <dgm:prSet phldrT="[Tekst]"/>
      <dgm:spPr>
        <a:solidFill>
          <a:srgbClr val="E50856"/>
        </a:solidFill>
      </dgm:spPr>
      <dgm:t>
        <a:bodyPr/>
        <a:lstStyle/>
        <a:p>
          <a:r>
            <a:rPr lang="nl-NL" dirty="0"/>
            <a:t>Workshop</a:t>
          </a:r>
        </a:p>
      </dgm:t>
    </dgm:pt>
    <dgm:pt modelId="{B1072DEA-0E16-40B4-AC14-B30FA9324D4F}" type="parTrans" cxnId="{0B60CB2D-D727-4D83-AEE4-60759B7AF185}">
      <dgm:prSet/>
      <dgm:spPr/>
      <dgm:t>
        <a:bodyPr/>
        <a:lstStyle/>
        <a:p>
          <a:endParaRPr lang="nl-NL"/>
        </a:p>
      </dgm:t>
    </dgm:pt>
    <dgm:pt modelId="{CD9F8A51-6E32-43D3-B6A9-7A954E9F1FC4}" type="sibTrans" cxnId="{0B60CB2D-D727-4D83-AEE4-60759B7AF185}">
      <dgm:prSet/>
      <dgm:spPr/>
      <dgm:t>
        <a:bodyPr/>
        <a:lstStyle/>
        <a:p>
          <a:endParaRPr lang="nl-NL"/>
        </a:p>
      </dgm:t>
    </dgm:pt>
    <dgm:pt modelId="{B3190950-2D8D-4693-8DF9-14C1B5CBE04F}">
      <dgm:prSet phldrT="[Tekst]"/>
      <dgm:spPr>
        <a:solidFill>
          <a:srgbClr val="E50856"/>
        </a:solidFill>
      </dgm:spPr>
      <dgm:t>
        <a:bodyPr/>
        <a:lstStyle/>
        <a:p>
          <a:r>
            <a:rPr lang="nl-NL" dirty="0"/>
            <a:t>Afbouwen teamproduct</a:t>
          </a:r>
        </a:p>
      </dgm:t>
    </dgm:pt>
    <dgm:pt modelId="{58AD63C1-DA7B-4C1B-80FA-99F44D055C30}" type="parTrans" cxnId="{76E98BD9-44A0-4922-B41B-A925AC001293}">
      <dgm:prSet/>
      <dgm:spPr/>
      <dgm:t>
        <a:bodyPr/>
        <a:lstStyle/>
        <a:p>
          <a:endParaRPr lang="nl-NL"/>
        </a:p>
      </dgm:t>
    </dgm:pt>
    <dgm:pt modelId="{E11906D8-8DCD-47E5-8A05-D24DEE2B50F3}" type="sibTrans" cxnId="{76E98BD9-44A0-4922-B41B-A925AC001293}">
      <dgm:prSet/>
      <dgm:spPr/>
      <dgm:t>
        <a:bodyPr/>
        <a:lstStyle/>
        <a:p>
          <a:endParaRPr lang="nl-NL"/>
        </a:p>
      </dgm:t>
    </dgm:pt>
    <dgm:pt modelId="{51A067F9-8529-4ACD-99D1-6E7CF12C02D3}">
      <dgm:prSet phldrT="[Tekst]"/>
      <dgm:spPr>
        <a:solidFill>
          <a:srgbClr val="E50856"/>
        </a:solidFill>
      </dgm:spPr>
      <dgm:t>
        <a:bodyPr/>
        <a:lstStyle/>
        <a:p>
          <a:r>
            <a:rPr lang="nl-NL" dirty="0"/>
            <a:t>Voorbereiding</a:t>
          </a:r>
        </a:p>
      </dgm:t>
    </dgm:pt>
    <dgm:pt modelId="{A4FBA99A-7D5B-4A47-8773-B0D41B52EE65}" type="parTrans" cxnId="{6AFB700F-6DF7-4221-9C34-0983D88AC452}">
      <dgm:prSet/>
      <dgm:spPr/>
      <dgm:t>
        <a:bodyPr/>
        <a:lstStyle/>
        <a:p>
          <a:endParaRPr lang="nl-NL"/>
        </a:p>
      </dgm:t>
    </dgm:pt>
    <dgm:pt modelId="{14CFAA1E-7FB6-420A-A518-7D2BC7615CF2}" type="sibTrans" cxnId="{6AFB700F-6DF7-4221-9C34-0983D88AC452}">
      <dgm:prSet/>
      <dgm:spPr/>
      <dgm:t>
        <a:bodyPr/>
        <a:lstStyle/>
        <a:p>
          <a:endParaRPr lang="nl-NL"/>
        </a:p>
      </dgm:t>
    </dgm:pt>
    <dgm:pt modelId="{0B17502D-4B4B-4B59-AAE3-CC998BFB1F4D}" type="pres">
      <dgm:prSet presAssocID="{8B8801C5-8531-4709-8028-2895E19332EE}" presName="CompostProcess" presStyleCnt="0">
        <dgm:presLayoutVars>
          <dgm:dir/>
          <dgm:resizeHandles val="exact"/>
        </dgm:presLayoutVars>
      </dgm:prSet>
      <dgm:spPr/>
    </dgm:pt>
    <dgm:pt modelId="{4C178D0F-E561-49B8-9EE6-6BD481D9FFC0}" type="pres">
      <dgm:prSet presAssocID="{8B8801C5-8531-4709-8028-2895E19332EE}" presName="arrow" presStyleLbl="bgShp" presStyleIdx="0" presStyleCnt="1"/>
      <dgm:spPr/>
    </dgm:pt>
    <dgm:pt modelId="{BF565B04-81B0-417F-9778-1C7231947E55}" type="pres">
      <dgm:prSet presAssocID="{8B8801C5-8531-4709-8028-2895E19332EE}" presName="linearProcess" presStyleCnt="0"/>
      <dgm:spPr/>
    </dgm:pt>
    <dgm:pt modelId="{6AEA7BD8-E89A-45D8-8162-EC76B5F2411D}" type="pres">
      <dgm:prSet presAssocID="{51A067F9-8529-4ACD-99D1-6E7CF12C02D3}" presName="textNode" presStyleLbl="node1" presStyleIdx="0" presStyleCnt="3">
        <dgm:presLayoutVars>
          <dgm:bulletEnabled val="1"/>
        </dgm:presLayoutVars>
      </dgm:prSet>
      <dgm:spPr/>
    </dgm:pt>
    <dgm:pt modelId="{38C13964-B291-494D-BE9E-87133E49DC0F}" type="pres">
      <dgm:prSet presAssocID="{14CFAA1E-7FB6-420A-A518-7D2BC7615CF2}" presName="sibTrans" presStyleCnt="0"/>
      <dgm:spPr/>
    </dgm:pt>
    <dgm:pt modelId="{51551CCF-EE84-48F5-A5AB-7CB9749DF0D1}" type="pres">
      <dgm:prSet presAssocID="{8E51CBBE-550F-4262-A8A7-52A6109F8D71}" presName="textNode" presStyleLbl="node1" presStyleIdx="1" presStyleCnt="3">
        <dgm:presLayoutVars>
          <dgm:bulletEnabled val="1"/>
        </dgm:presLayoutVars>
      </dgm:prSet>
      <dgm:spPr/>
    </dgm:pt>
    <dgm:pt modelId="{181C4C97-1FF8-4470-9728-2BE7B1CC2BBA}" type="pres">
      <dgm:prSet presAssocID="{CD9F8A51-6E32-43D3-B6A9-7A954E9F1FC4}" presName="sibTrans" presStyleCnt="0"/>
      <dgm:spPr/>
    </dgm:pt>
    <dgm:pt modelId="{D9C05E6D-E57A-4283-845B-463E4A365500}" type="pres">
      <dgm:prSet presAssocID="{B3190950-2D8D-4693-8DF9-14C1B5CBE04F}" presName="textNode" presStyleLbl="node1" presStyleIdx="2" presStyleCnt="3">
        <dgm:presLayoutVars>
          <dgm:bulletEnabled val="1"/>
        </dgm:presLayoutVars>
      </dgm:prSet>
      <dgm:spPr/>
    </dgm:pt>
  </dgm:ptLst>
  <dgm:cxnLst>
    <dgm:cxn modelId="{6AFB700F-6DF7-4221-9C34-0983D88AC452}" srcId="{8B8801C5-8531-4709-8028-2895E19332EE}" destId="{51A067F9-8529-4ACD-99D1-6E7CF12C02D3}" srcOrd="0" destOrd="0" parTransId="{A4FBA99A-7D5B-4A47-8773-B0D41B52EE65}" sibTransId="{14CFAA1E-7FB6-420A-A518-7D2BC7615CF2}"/>
    <dgm:cxn modelId="{8551481B-7576-41B3-BC93-F8B658813B8A}" type="presOf" srcId="{51A067F9-8529-4ACD-99D1-6E7CF12C02D3}" destId="{6AEA7BD8-E89A-45D8-8162-EC76B5F2411D}" srcOrd="0" destOrd="0" presId="urn:microsoft.com/office/officeart/2005/8/layout/hProcess9"/>
    <dgm:cxn modelId="{CEBFEA2C-B271-4352-9EF6-E4B0DA3A13B2}" type="presOf" srcId="{8B8801C5-8531-4709-8028-2895E19332EE}" destId="{0B17502D-4B4B-4B59-AAE3-CC998BFB1F4D}" srcOrd="0" destOrd="0" presId="urn:microsoft.com/office/officeart/2005/8/layout/hProcess9"/>
    <dgm:cxn modelId="{0B60CB2D-D727-4D83-AEE4-60759B7AF185}" srcId="{8B8801C5-8531-4709-8028-2895E19332EE}" destId="{8E51CBBE-550F-4262-A8A7-52A6109F8D71}" srcOrd="1" destOrd="0" parTransId="{B1072DEA-0E16-40B4-AC14-B30FA9324D4F}" sibTransId="{CD9F8A51-6E32-43D3-B6A9-7A954E9F1FC4}"/>
    <dgm:cxn modelId="{5D98D364-8155-47FC-81DF-5E8AF1745E49}" type="presOf" srcId="{B3190950-2D8D-4693-8DF9-14C1B5CBE04F}" destId="{D9C05E6D-E57A-4283-845B-463E4A365500}" srcOrd="0" destOrd="0" presId="urn:microsoft.com/office/officeart/2005/8/layout/hProcess9"/>
    <dgm:cxn modelId="{A6D25746-F40E-494F-8D93-7BF526F06462}" type="presOf" srcId="{8E51CBBE-550F-4262-A8A7-52A6109F8D71}" destId="{51551CCF-EE84-48F5-A5AB-7CB9749DF0D1}" srcOrd="0" destOrd="0" presId="urn:microsoft.com/office/officeart/2005/8/layout/hProcess9"/>
    <dgm:cxn modelId="{76E98BD9-44A0-4922-B41B-A925AC001293}" srcId="{8B8801C5-8531-4709-8028-2895E19332EE}" destId="{B3190950-2D8D-4693-8DF9-14C1B5CBE04F}" srcOrd="2" destOrd="0" parTransId="{58AD63C1-DA7B-4C1B-80FA-99F44D055C30}" sibTransId="{E11906D8-8DCD-47E5-8A05-D24DEE2B50F3}"/>
    <dgm:cxn modelId="{C78DA8DE-2A94-40D0-93B0-7A9014E9976B}" type="presParOf" srcId="{0B17502D-4B4B-4B59-AAE3-CC998BFB1F4D}" destId="{4C178D0F-E561-49B8-9EE6-6BD481D9FFC0}" srcOrd="0" destOrd="0" presId="urn:microsoft.com/office/officeart/2005/8/layout/hProcess9"/>
    <dgm:cxn modelId="{53B901F8-6F02-44AC-883E-C028BE33E071}" type="presParOf" srcId="{0B17502D-4B4B-4B59-AAE3-CC998BFB1F4D}" destId="{BF565B04-81B0-417F-9778-1C7231947E55}" srcOrd="1" destOrd="0" presId="urn:microsoft.com/office/officeart/2005/8/layout/hProcess9"/>
    <dgm:cxn modelId="{487DEBA8-7452-4B1A-9F78-4246538E0FB6}" type="presParOf" srcId="{BF565B04-81B0-417F-9778-1C7231947E55}" destId="{6AEA7BD8-E89A-45D8-8162-EC76B5F2411D}" srcOrd="0" destOrd="0" presId="urn:microsoft.com/office/officeart/2005/8/layout/hProcess9"/>
    <dgm:cxn modelId="{E8D4B1B4-A9A5-4D86-96B4-844C96EAF65A}" type="presParOf" srcId="{BF565B04-81B0-417F-9778-1C7231947E55}" destId="{38C13964-B291-494D-BE9E-87133E49DC0F}" srcOrd="1" destOrd="0" presId="urn:microsoft.com/office/officeart/2005/8/layout/hProcess9"/>
    <dgm:cxn modelId="{611ABEF8-E517-4557-BF73-65C67E28FECD}" type="presParOf" srcId="{BF565B04-81B0-417F-9778-1C7231947E55}" destId="{51551CCF-EE84-48F5-A5AB-7CB9749DF0D1}" srcOrd="2" destOrd="0" presId="urn:microsoft.com/office/officeart/2005/8/layout/hProcess9"/>
    <dgm:cxn modelId="{7335C354-84BF-49A8-8728-B1BC69AE58F6}" type="presParOf" srcId="{BF565B04-81B0-417F-9778-1C7231947E55}" destId="{181C4C97-1FF8-4470-9728-2BE7B1CC2BBA}" srcOrd="3" destOrd="0" presId="urn:microsoft.com/office/officeart/2005/8/layout/hProcess9"/>
    <dgm:cxn modelId="{B4F83953-EFEA-471E-A940-CF3389FDFAB6}" type="presParOf" srcId="{BF565B04-81B0-417F-9778-1C7231947E55}" destId="{D9C05E6D-E57A-4283-845B-463E4A365500}"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78D0F-E561-49B8-9EE6-6BD481D9FFC0}">
      <dsp:nvSpPr>
        <dsp:cNvPr id="0" name=""/>
        <dsp:cNvSpPr/>
      </dsp:nvSpPr>
      <dsp:spPr>
        <a:xfrm>
          <a:off x="567620" y="0"/>
          <a:ext cx="6433027" cy="468105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EA7BD8-E89A-45D8-8162-EC76B5F2411D}">
      <dsp:nvSpPr>
        <dsp:cNvPr id="0" name=""/>
        <dsp:cNvSpPr/>
      </dsp:nvSpPr>
      <dsp:spPr>
        <a:xfrm>
          <a:off x="8129" y="1404316"/>
          <a:ext cx="2436036" cy="1872422"/>
        </a:xfrm>
        <a:prstGeom prst="roundRect">
          <a:avLst/>
        </a:prstGeom>
        <a:solidFill>
          <a:srgbClr val="E508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nl-NL" sz="2700" kern="1200" dirty="0"/>
            <a:t>Voorbereiding</a:t>
          </a:r>
        </a:p>
      </dsp:txBody>
      <dsp:txXfrm>
        <a:off x="99533" y="1495720"/>
        <a:ext cx="2253228" cy="1689614"/>
      </dsp:txXfrm>
    </dsp:sp>
    <dsp:sp modelId="{51551CCF-EE84-48F5-A5AB-7CB9749DF0D1}">
      <dsp:nvSpPr>
        <dsp:cNvPr id="0" name=""/>
        <dsp:cNvSpPr/>
      </dsp:nvSpPr>
      <dsp:spPr>
        <a:xfrm>
          <a:off x="2566115" y="1404316"/>
          <a:ext cx="2436036" cy="1872422"/>
        </a:xfrm>
        <a:prstGeom prst="roundRect">
          <a:avLst/>
        </a:prstGeom>
        <a:solidFill>
          <a:srgbClr val="E508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nl-NL" sz="2700" kern="1200" dirty="0"/>
            <a:t>Workshop</a:t>
          </a:r>
        </a:p>
      </dsp:txBody>
      <dsp:txXfrm>
        <a:off x="2657519" y="1495720"/>
        <a:ext cx="2253228" cy="1689614"/>
      </dsp:txXfrm>
    </dsp:sp>
    <dsp:sp modelId="{D9C05E6D-E57A-4283-845B-463E4A365500}">
      <dsp:nvSpPr>
        <dsp:cNvPr id="0" name=""/>
        <dsp:cNvSpPr/>
      </dsp:nvSpPr>
      <dsp:spPr>
        <a:xfrm>
          <a:off x="5124101" y="1404316"/>
          <a:ext cx="2436036" cy="1872422"/>
        </a:xfrm>
        <a:prstGeom prst="roundRect">
          <a:avLst/>
        </a:prstGeom>
        <a:solidFill>
          <a:srgbClr val="E5085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nl-NL" sz="2700" kern="1200" dirty="0"/>
            <a:t>Afbouwen teamproduct</a:t>
          </a:r>
        </a:p>
      </dsp:txBody>
      <dsp:txXfrm>
        <a:off x="5215505" y="1495720"/>
        <a:ext cx="2253228" cy="168961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16DF0-B2E3-8740-A995-0B348745C638}" type="datetimeFigureOut">
              <a:rPr lang="nl-NL" smtClean="0"/>
              <a:t>4-4-2025</a:t>
            </a:fld>
            <a:endParaRPr lang="nl-NL"/>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202B8-34A0-0B4D-BFB2-5539BF52953F}" type="slidenum">
              <a:rPr lang="nl-NL" smtClean="0"/>
              <a:t>‹nr.›</a:t>
            </a:fld>
            <a:endParaRPr lang="nl-NL"/>
          </a:p>
        </p:txBody>
      </p:sp>
    </p:spTree>
    <p:extLst>
      <p:ext uri="{BB962C8B-B14F-4D97-AF65-F5344CB8AC3E}">
        <p14:creationId xmlns:p14="http://schemas.microsoft.com/office/powerpoint/2010/main" val="835970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NL" dirty="0"/>
              <a:t>https://programs.online.utica.edu/articles/data-driven-decisions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nl-NL" dirty="0"/>
              <a:t>Amazon: 3DM om sales te vergroten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nl-NL" dirty="0"/>
              <a:t>Google: 3DM ter ondersteuning van HR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nl-NL" dirty="0" err="1"/>
              <a:t>Southwest</a:t>
            </a:r>
            <a:r>
              <a:rPr lang="nl-NL" dirty="0"/>
              <a:t> Airlines: 3DM om in te spelen op klantbehoeften en loyaliteit (kan vervangen worden door bijv. KLM als meer aansprekend voorbeeld)</a:t>
            </a:r>
            <a:endParaRPr dirty="0"/>
          </a:p>
        </p:txBody>
      </p:sp>
      <p:sp>
        <p:nvSpPr>
          <p:cNvPr id="99" name="Google Shape;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NL"/>
              <a:t>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NL"/>
              <a:t>Data wordt gebruikt in alle fasen van het bedrijfsproces: zowel om resultaten te analyseren, voorspellingen te doen als wel strategische beslissingen te maken. </a:t>
            </a:r>
            <a:br>
              <a:rPr lang="nl-NL"/>
            </a:br>
            <a:r>
              <a:rPr lang="nl-NL"/>
              <a:t>Loop kort deze figuur door om duidelijk te maken hoe het analyseren van data bij kan dragen aan bijna alle bedrijfsprocessen</a:t>
            </a:r>
            <a:endParaRPr/>
          </a:p>
        </p:txBody>
      </p:sp>
      <p:sp>
        <p:nvSpPr>
          <p:cNvPr id="117" name="Google Shape;11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NL"/>
              <a:t>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https://www.youtube.com/watch?app=desktop&amp;v=63wt3TgGGxI</a:t>
            </a:r>
          </a:p>
        </p:txBody>
      </p:sp>
      <p:sp>
        <p:nvSpPr>
          <p:cNvPr id="4" name="Tijdelijke aanduiding voor dianumm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968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Bespreek met de studenten wat ze voor volgende week moeten doen: benadruk de voorbereidingsfase waarin ze input verzamelen voor de workshop. Zonder input heel weinig rendement van workshop en dus meer tijd kwijt om de opdrachten later in de week te kunnen voltooien. </a:t>
            </a:r>
          </a:p>
          <a:p>
            <a:endParaRPr lang="en-US" dirty="0"/>
          </a:p>
        </p:txBody>
      </p:sp>
      <p:sp>
        <p:nvSpPr>
          <p:cNvPr id="4" name="Tijdelijke aanduiding voor dianummer 3"/>
          <p:cNvSpPr>
            <a:spLocks noGrp="1"/>
          </p:cNvSpPr>
          <p:nvPr>
            <p:ph type="sldNum" sz="quarter" idx="5"/>
          </p:nvPr>
        </p:nvSpPr>
        <p:spPr/>
        <p:txBody>
          <a:bodyPr/>
          <a:lstStyle/>
          <a:p>
            <a:fld id="{DDD202B8-34A0-0B4D-BFB2-5539BF52953F}" type="slidenum">
              <a:rPr lang="nl-NL" smtClean="0"/>
              <a:t>29</a:t>
            </a:fld>
            <a:endParaRPr lang="nl-NL"/>
          </a:p>
        </p:txBody>
      </p:sp>
    </p:spTree>
    <p:extLst>
      <p:ext uri="{BB962C8B-B14F-4D97-AF65-F5344CB8AC3E}">
        <p14:creationId xmlns:p14="http://schemas.microsoft.com/office/powerpoint/2010/main" val="360527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D8E9EF1E-14E1-490E-9FFD-68CC8EFD21EF}" type="slidenum">
              <a:rPr lang="nl-NL" smtClean="0"/>
              <a:pPr/>
              <a:t>31</a:t>
            </a:fld>
            <a:endParaRPr lang="nl-NL"/>
          </a:p>
        </p:txBody>
      </p:sp>
    </p:spTree>
    <p:extLst>
      <p:ext uri="{BB962C8B-B14F-4D97-AF65-F5344CB8AC3E}">
        <p14:creationId xmlns:p14="http://schemas.microsoft.com/office/powerpoint/2010/main" val="3160314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21" name="Afbeelding 4">
            <a:extLst>
              <a:ext uri="{FF2B5EF4-FFF2-40B4-BE49-F238E27FC236}">
                <a16:creationId xmlns:a16="http://schemas.microsoft.com/office/drawing/2014/main" id="{3E43DDCB-339E-4C3A-9E9E-C22943510D3B}"/>
              </a:ext>
            </a:extLst>
          </p:cNvPr>
          <p:cNvPicPr>
            <a:picLocks noChangeAspect="1"/>
          </p:cNvPicPr>
          <p:nvPr/>
        </p:nvPicPr>
        <p:blipFill>
          <a:blip r:embed="rId2"/>
          <a:stretch>
            <a:fillRect/>
          </a:stretch>
        </p:blipFill>
        <p:spPr>
          <a:xfrm>
            <a:off x="4043907" y="1624877"/>
            <a:ext cx="3997787" cy="2545109"/>
          </a:xfrm>
          <a:prstGeom prst="rect">
            <a:avLst/>
          </a:prstGeom>
        </p:spPr>
      </p:pic>
      <p:sp>
        <p:nvSpPr>
          <p:cNvPr id="29" name="Tijdelijke aanduiding voor tekst 28">
            <a:extLst>
              <a:ext uri="{FF2B5EF4-FFF2-40B4-BE49-F238E27FC236}">
                <a16:creationId xmlns:a16="http://schemas.microsoft.com/office/drawing/2014/main" id="{FDED8E11-341A-45D2-85B1-F7C4DB53232E}"/>
              </a:ext>
            </a:extLst>
          </p:cNvPr>
          <p:cNvSpPr>
            <a:spLocks noGrp="1"/>
          </p:cNvSpPr>
          <p:nvPr>
            <p:ph type="body" sz="quarter" idx="11" hasCustomPrompt="1"/>
          </p:nvPr>
        </p:nvSpPr>
        <p:spPr>
          <a:xfrm>
            <a:off x="669926" y="5095875"/>
            <a:ext cx="7839075" cy="1009650"/>
          </a:xfrm>
        </p:spPr>
        <p:txBody>
          <a:bodyPr>
            <a:normAutofit/>
          </a:bodyPr>
          <a:lstStyle>
            <a:lvl1pPr marL="0" indent="0">
              <a:buNone/>
              <a:defRPr lang="en-GB" sz="2475" b="0" i="0" u="none" strike="noStrike" cap="none" spc="0" baseline="0" dirty="0">
                <a:ln>
                  <a:noFill/>
                </a:ln>
                <a:solidFill>
                  <a:srgbClr val="000000"/>
                </a:solidFill>
                <a:uFillTx/>
                <a:latin typeface="Avenir Next Condensed"/>
                <a:ea typeface="Avenir Next Condensed Medium"/>
                <a:cs typeface="Avenir Next Condensed Medium"/>
                <a:sym typeface="Avenir Next Condensed Medium"/>
              </a:defRPr>
            </a:lvl1pPr>
          </a:lstStyle>
          <a:p>
            <a:pPr lvl="0"/>
            <a:r>
              <a:rPr lang="nl-NL" dirty="0"/>
              <a:t>VOORBEELD VAN EEN ONDERTITEL</a:t>
            </a:r>
            <a:endParaRPr lang="en-GB" dirty="0"/>
          </a:p>
        </p:txBody>
      </p:sp>
      <p:sp>
        <p:nvSpPr>
          <p:cNvPr id="34" name="Tijdelijke aanduiding voor tekst 33">
            <a:extLst>
              <a:ext uri="{FF2B5EF4-FFF2-40B4-BE49-F238E27FC236}">
                <a16:creationId xmlns:a16="http://schemas.microsoft.com/office/drawing/2014/main" id="{D9C3A310-643B-4139-9F62-77D06674713C}"/>
              </a:ext>
            </a:extLst>
          </p:cNvPr>
          <p:cNvSpPr>
            <a:spLocks noGrp="1"/>
          </p:cNvSpPr>
          <p:nvPr>
            <p:ph type="body" sz="quarter" idx="12" hasCustomPrompt="1"/>
          </p:nvPr>
        </p:nvSpPr>
        <p:spPr>
          <a:xfrm>
            <a:off x="669925" y="1196299"/>
            <a:ext cx="7844102" cy="588915"/>
          </a:xfrm>
        </p:spPr>
        <p:txBody>
          <a:bodyPr anchor="b">
            <a:noAutofit/>
          </a:bodyPr>
          <a:lstStyle>
            <a:lvl1pPr marL="0" indent="0">
              <a:buNone/>
              <a:defRPr lang="nl-NL" sz="1846" b="0" kern="1200" baseline="0" dirty="0" smtClean="0">
                <a:solidFill>
                  <a:srgbClr val="E50856"/>
                </a:solidFill>
                <a:latin typeface="Avenir Next Condensed"/>
                <a:ea typeface="Avenir Next Condensed Demi Bold"/>
                <a:cs typeface="Avenir Next Condensed Demi Bold"/>
                <a:sym typeface="Avenir Next Condensed Demi Bold"/>
              </a:defRPr>
            </a:lvl1pPr>
          </a:lstStyle>
          <a:p>
            <a:pPr lvl="0"/>
            <a:r>
              <a:rPr lang="nl-NL" dirty="0"/>
              <a:t>NAAM OPLEIDING/FACULTEIT</a:t>
            </a:r>
          </a:p>
        </p:txBody>
      </p:sp>
      <p:sp>
        <p:nvSpPr>
          <p:cNvPr id="3" name="Tijdelijke aanduiding voor tekst 2">
            <a:extLst>
              <a:ext uri="{FF2B5EF4-FFF2-40B4-BE49-F238E27FC236}">
                <a16:creationId xmlns:a16="http://schemas.microsoft.com/office/drawing/2014/main" id="{D3983EC9-36B1-B744-A87D-1AA0BEB38BFB}"/>
              </a:ext>
            </a:extLst>
          </p:cNvPr>
          <p:cNvSpPr>
            <a:spLocks noGrp="1"/>
          </p:cNvSpPr>
          <p:nvPr>
            <p:ph type="body" sz="quarter" idx="13" hasCustomPrompt="1"/>
          </p:nvPr>
        </p:nvSpPr>
        <p:spPr>
          <a:xfrm>
            <a:off x="669925" y="1895907"/>
            <a:ext cx="7839075" cy="3089275"/>
          </a:xfrm>
        </p:spPr>
        <p:txBody>
          <a:bodyPr>
            <a:normAutofit/>
          </a:bodyPr>
          <a:lstStyle>
            <a:lvl1pPr marL="0" indent="0">
              <a:buNone/>
              <a:defRPr sz="6750" b="1">
                <a:latin typeface="Avenir Next Condensed" panose="020B0506020202020204" pitchFamily="34" charset="0"/>
              </a:defRPr>
            </a:lvl1pPr>
          </a:lstStyle>
          <a:p>
            <a:r>
              <a:rPr lang="nl-NL" dirty="0"/>
              <a:t>VOORBEELD VAN EEN TITEL_</a:t>
            </a:r>
          </a:p>
        </p:txBody>
      </p:sp>
      <p:sp>
        <p:nvSpPr>
          <p:cNvPr id="2" name="Tijdelijke aanduiding voor dianummer 1">
            <a:extLst>
              <a:ext uri="{FF2B5EF4-FFF2-40B4-BE49-F238E27FC236}">
                <a16:creationId xmlns:a16="http://schemas.microsoft.com/office/drawing/2014/main" id="{ABD83C3D-1083-8F40-A69B-0D12E4719EEA}"/>
              </a:ext>
            </a:extLst>
          </p:cNvPr>
          <p:cNvSpPr>
            <a:spLocks noGrp="1"/>
          </p:cNvSpPr>
          <p:nvPr>
            <p:ph type="sldNum" sz="quarter" idx="14"/>
          </p:nvPr>
        </p:nvSpPr>
        <p:spPr/>
        <p:txBody>
          <a:bodyPr/>
          <a:lstStyle/>
          <a:p>
            <a:fld id="{0D687F6D-ADF0-1C41-93CB-D99BA5E06410}" type="slidenum">
              <a:rPr lang="nl-NL" smtClean="0"/>
              <a:pPr/>
              <a:t>‹nr.›</a:t>
            </a:fld>
            <a:endParaRPr lang="nl-NL"/>
          </a:p>
        </p:txBody>
      </p:sp>
    </p:spTree>
    <p:extLst>
      <p:ext uri="{BB962C8B-B14F-4D97-AF65-F5344CB8AC3E}">
        <p14:creationId xmlns:p14="http://schemas.microsoft.com/office/powerpoint/2010/main" val="35850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Tekst_">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CA991A77-E592-4927-BAD8-5D3406246AEB}"/>
              </a:ext>
            </a:extLst>
          </p:cNvPr>
          <p:cNvSpPr>
            <a:spLocks noGrp="1"/>
          </p:cNvSpPr>
          <p:nvPr>
            <p:ph type="body" sz="quarter" idx="10" hasCustomPrompt="1"/>
          </p:nvPr>
        </p:nvSpPr>
        <p:spPr>
          <a:xfrm>
            <a:off x="628650" y="1925638"/>
            <a:ext cx="7886700" cy="4259262"/>
          </a:xfrm>
        </p:spPr>
        <p:txBody>
          <a:bodyPr>
            <a:normAutofit/>
          </a:bodyPr>
          <a:lstStyle>
            <a:lvl1pPr marL="0" indent="0">
              <a:spcBef>
                <a:spcPts val="750"/>
              </a:spcBef>
              <a:buFont typeface="Arial" panose="020B0604020202020204" pitchFamily="34" charset="0"/>
              <a:buNone/>
              <a:defRPr sz="2000"/>
            </a:lvl1pPr>
          </a:lstStyle>
          <a:p>
            <a:pPr lvl="0"/>
            <a:r>
              <a:rPr lang="nl-NL" dirty="0"/>
              <a:t>Voorbeeldtekst</a:t>
            </a:r>
          </a:p>
        </p:txBody>
      </p:sp>
      <p:sp>
        <p:nvSpPr>
          <p:cNvPr id="7" name="Titel 6">
            <a:extLst>
              <a:ext uri="{FF2B5EF4-FFF2-40B4-BE49-F238E27FC236}">
                <a16:creationId xmlns:a16="http://schemas.microsoft.com/office/drawing/2014/main" id="{D13B7015-BB4D-A84E-84E4-520C33B85DF3}"/>
              </a:ext>
            </a:extLst>
          </p:cNvPr>
          <p:cNvSpPr>
            <a:spLocks noGrp="1"/>
          </p:cNvSpPr>
          <p:nvPr>
            <p:ph type="title" hasCustomPrompt="1"/>
          </p:nvPr>
        </p:nvSpPr>
        <p:spPr/>
        <p:txBody>
          <a:bodyPr anchor="b">
            <a:normAutofit/>
          </a:bodyPr>
          <a:lstStyle>
            <a:lvl1pPr>
              <a:defRPr sz="3200">
                <a:solidFill>
                  <a:srgbClr val="E50056"/>
                </a:solidFill>
              </a:defRPr>
            </a:lvl1pPr>
          </a:lstStyle>
          <a:p>
            <a:r>
              <a:rPr lang="nl-NL" dirty="0"/>
              <a:t>VOORBEELD VAN EEN ONDERWERP</a:t>
            </a:r>
          </a:p>
        </p:txBody>
      </p:sp>
      <p:sp>
        <p:nvSpPr>
          <p:cNvPr id="2" name="Tijdelijke aanduiding voor dianummer 1">
            <a:extLst>
              <a:ext uri="{FF2B5EF4-FFF2-40B4-BE49-F238E27FC236}">
                <a16:creationId xmlns:a16="http://schemas.microsoft.com/office/drawing/2014/main" id="{01C6F054-E1A5-C849-AE53-67AE5346EFF2}"/>
              </a:ext>
            </a:extLst>
          </p:cNvPr>
          <p:cNvSpPr>
            <a:spLocks noGrp="1"/>
          </p:cNvSpPr>
          <p:nvPr>
            <p:ph type="sldNum" sz="quarter" idx="11"/>
          </p:nvPr>
        </p:nvSpPr>
        <p:spPr/>
        <p:txBody>
          <a:bodyPr/>
          <a:lstStyle/>
          <a:p>
            <a:fld id="{0D687F6D-ADF0-1C41-93CB-D99BA5E06410}" type="slidenum">
              <a:rPr lang="nl-NL" smtClean="0"/>
              <a:pPr/>
              <a:t>‹nr.›</a:t>
            </a:fld>
            <a:endParaRPr lang="nl-NL" dirty="0"/>
          </a:p>
        </p:txBody>
      </p:sp>
    </p:spTree>
    <p:extLst>
      <p:ext uri="{BB962C8B-B14F-4D97-AF65-F5344CB8AC3E}">
        <p14:creationId xmlns:p14="http://schemas.microsoft.com/office/powerpoint/2010/main" val="263155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6" name="Tijdelijke aanduiding voor tekst 4">
            <a:extLst>
              <a:ext uri="{FF2B5EF4-FFF2-40B4-BE49-F238E27FC236}">
                <a16:creationId xmlns:a16="http://schemas.microsoft.com/office/drawing/2014/main" id="{04E48767-DBA0-4144-B07A-E0457FACAB73}"/>
              </a:ext>
            </a:extLst>
          </p:cNvPr>
          <p:cNvSpPr>
            <a:spLocks noGrp="1"/>
          </p:cNvSpPr>
          <p:nvPr>
            <p:ph type="body" sz="quarter" idx="10" hasCustomPrompt="1"/>
          </p:nvPr>
        </p:nvSpPr>
        <p:spPr>
          <a:xfrm>
            <a:off x="628650" y="1925638"/>
            <a:ext cx="3943350" cy="4259262"/>
          </a:xfrm>
        </p:spPr>
        <p:txBody>
          <a:bodyPr>
            <a:normAutofit/>
          </a:bodyPr>
          <a:lstStyle>
            <a:lvl1pPr marL="0" indent="0">
              <a:spcBef>
                <a:spcPts val="750"/>
              </a:spcBef>
              <a:buFont typeface="Arial" panose="020B0604020202020204" pitchFamily="34" charset="0"/>
              <a:buNone/>
              <a:defRPr sz="2000"/>
            </a:lvl1pPr>
          </a:lstStyle>
          <a:p>
            <a:pPr lvl="0"/>
            <a:r>
              <a:rPr lang="nl-NL" dirty="0"/>
              <a:t>Voorbeeldtekst</a:t>
            </a:r>
          </a:p>
        </p:txBody>
      </p:sp>
      <p:sp>
        <p:nvSpPr>
          <p:cNvPr id="4" name="Titel 6">
            <a:extLst>
              <a:ext uri="{FF2B5EF4-FFF2-40B4-BE49-F238E27FC236}">
                <a16:creationId xmlns:a16="http://schemas.microsoft.com/office/drawing/2014/main" id="{24158585-8C9B-2444-8413-2968F1CB97F5}"/>
              </a:ext>
            </a:extLst>
          </p:cNvPr>
          <p:cNvSpPr>
            <a:spLocks noGrp="1"/>
          </p:cNvSpPr>
          <p:nvPr>
            <p:ph type="title" hasCustomPrompt="1"/>
          </p:nvPr>
        </p:nvSpPr>
        <p:spPr>
          <a:xfrm>
            <a:off x="628650" y="365129"/>
            <a:ext cx="7886700" cy="1325563"/>
          </a:xfrm>
        </p:spPr>
        <p:txBody>
          <a:bodyPr anchor="b">
            <a:normAutofit/>
          </a:bodyPr>
          <a:lstStyle>
            <a:lvl1pPr>
              <a:defRPr sz="3200">
                <a:solidFill>
                  <a:srgbClr val="E50056"/>
                </a:solidFill>
              </a:defRPr>
            </a:lvl1pPr>
          </a:lstStyle>
          <a:p>
            <a:r>
              <a:rPr lang="nl-NL" dirty="0"/>
              <a:t>VOORBEELD VAN EEN ONDERWERP</a:t>
            </a:r>
          </a:p>
        </p:txBody>
      </p:sp>
      <p:sp>
        <p:nvSpPr>
          <p:cNvPr id="2" name="Tijdelijke aanduiding voor dianummer 1">
            <a:extLst>
              <a:ext uri="{FF2B5EF4-FFF2-40B4-BE49-F238E27FC236}">
                <a16:creationId xmlns:a16="http://schemas.microsoft.com/office/drawing/2014/main" id="{F39414CB-019A-BA40-AC8D-CFEB67C419E6}"/>
              </a:ext>
            </a:extLst>
          </p:cNvPr>
          <p:cNvSpPr>
            <a:spLocks noGrp="1"/>
          </p:cNvSpPr>
          <p:nvPr>
            <p:ph type="sldNum" sz="quarter" idx="11"/>
          </p:nvPr>
        </p:nvSpPr>
        <p:spPr/>
        <p:txBody>
          <a:bodyPr/>
          <a:lstStyle/>
          <a:p>
            <a:fld id="{0D687F6D-ADF0-1C41-93CB-D99BA5E06410}" type="slidenum">
              <a:rPr lang="nl-NL" smtClean="0"/>
              <a:pPr/>
              <a:t>‹nr.›</a:t>
            </a:fld>
            <a:endParaRPr lang="nl-NL"/>
          </a:p>
        </p:txBody>
      </p:sp>
    </p:spTree>
    <p:extLst>
      <p:ext uri="{BB962C8B-B14F-4D97-AF65-F5344CB8AC3E}">
        <p14:creationId xmlns:p14="http://schemas.microsoft.com/office/powerpoint/2010/main" val="4674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Tekst en Afbeeldin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260C8E6A-14DF-4CBC-B795-FDA284EC4712}"/>
              </a:ext>
            </a:extLst>
          </p:cNvPr>
          <p:cNvSpPr>
            <a:spLocks noGrp="1"/>
          </p:cNvSpPr>
          <p:nvPr>
            <p:ph type="pic" sz="quarter" idx="11"/>
          </p:nvPr>
        </p:nvSpPr>
        <p:spPr>
          <a:xfrm>
            <a:off x="4914902" y="1917701"/>
            <a:ext cx="3600450" cy="4259263"/>
          </a:xfrm>
        </p:spPr>
        <p:txBody>
          <a:bodyPr>
            <a:normAutofit/>
          </a:bodyPr>
          <a:lstStyle>
            <a:lvl1pPr>
              <a:defRPr sz="1275">
                <a:latin typeface="Arial" panose="020B0604020202020204" pitchFamily="34" charset="0"/>
                <a:cs typeface="Arial" panose="020B0604020202020204" pitchFamily="34" charset="0"/>
              </a:defRPr>
            </a:lvl1pPr>
          </a:lstStyle>
          <a:p>
            <a:r>
              <a:rPr lang="nl-NL"/>
              <a:t>Klik op het pictogram als u een afbeelding wilt toevoegen</a:t>
            </a:r>
            <a:endParaRPr lang="en-GB" dirty="0"/>
          </a:p>
        </p:txBody>
      </p:sp>
      <p:sp>
        <p:nvSpPr>
          <p:cNvPr id="5" name="Tijdelijke aanduiding voor tekst 4">
            <a:extLst>
              <a:ext uri="{FF2B5EF4-FFF2-40B4-BE49-F238E27FC236}">
                <a16:creationId xmlns:a16="http://schemas.microsoft.com/office/drawing/2014/main" id="{BF1329CB-FA5D-45B5-AA42-AC585215A184}"/>
              </a:ext>
            </a:extLst>
          </p:cNvPr>
          <p:cNvSpPr>
            <a:spLocks noGrp="1"/>
          </p:cNvSpPr>
          <p:nvPr>
            <p:ph type="body" sz="quarter" idx="10" hasCustomPrompt="1"/>
          </p:nvPr>
        </p:nvSpPr>
        <p:spPr>
          <a:xfrm>
            <a:off x="628650" y="1925638"/>
            <a:ext cx="3943350" cy="4259262"/>
          </a:xfrm>
        </p:spPr>
        <p:txBody>
          <a:bodyPr>
            <a:normAutofit/>
          </a:bodyPr>
          <a:lstStyle>
            <a:lvl1pPr marL="0" indent="0">
              <a:spcBef>
                <a:spcPts val="750"/>
              </a:spcBef>
              <a:buFont typeface="Arial" panose="020B0604020202020204" pitchFamily="34" charset="0"/>
              <a:buNone/>
              <a:defRPr sz="2000"/>
            </a:lvl1pPr>
          </a:lstStyle>
          <a:p>
            <a:pPr lvl="0"/>
            <a:r>
              <a:rPr lang="nl-NL" dirty="0"/>
              <a:t>Voorbeeldtekst</a:t>
            </a:r>
          </a:p>
        </p:txBody>
      </p:sp>
      <p:sp>
        <p:nvSpPr>
          <p:cNvPr id="7" name="Titel 6">
            <a:extLst>
              <a:ext uri="{FF2B5EF4-FFF2-40B4-BE49-F238E27FC236}">
                <a16:creationId xmlns:a16="http://schemas.microsoft.com/office/drawing/2014/main" id="{70688633-6D41-064D-B005-BBA9338D0D94}"/>
              </a:ext>
            </a:extLst>
          </p:cNvPr>
          <p:cNvSpPr>
            <a:spLocks noGrp="1"/>
          </p:cNvSpPr>
          <p:nvPr>
            <p:ph type="title" hasCustomPrompt="1"/>
          </p:nvPr>
        </p:nvSpPr>
        <p:spPr>
          <a:xfrm>
            <a:off x="628650" y="365129"/>
            <a:ext cx="7886700" cy="1325563"/>
          </a:xfrm>
        </p:spPr>
        <p:txBody>
          <a:bodyPr anchor="b">
            <a:normAutofit/>
          </a:bodyPr>
          <a:lstStyle>
            <a:lvl1pPr>
              <a:defRPr sz="3200">
                <a:solidFill>
                  <a:srgbClr val="E50056"/>
                </a:solidFill>
              </a:defRPr>
            </a:lvl1pPr>
          </a:lstStyle>
          <a:p>
            <a:r>
              <a:rPr lang="nl-NL" dirty="0"/>
              <a:t>VOORBEELD VAN EEN ONDERWERP</a:t>
            </a:r>
          </a:p>
        </p:txBody>
      </p:sp>
      <p:sp>
        <p:nvSpPr>
          <p:cNvPr id="2" name="Tijdelijke aanduiding voor dianummer 1">
            <a:extLst>
              <a:ext uri="{FF2B5EF4-FFF2-40B4-BE49-F238E27FC236}">
                <a16:creationId xmlns:a16="http://schemas.microsoft.com/office/drawing/2014/main" id="{EF04EAE8-50B9-2846-BBF5-622AB1D327B5}"/>
              </a:ext>
            </a:extLst>
          </p:cNvPr>
          <p:cNvSpPr>
            <a:spLocks noGrp="1"/>
          </p:cNvSpPr>
          <p:nvPr>
            <p:ph type="sldNum" sz="quarter" idx="12"/>
          </p:nvPr>
        </p:nvSpPr>
        <p:spPr/>
        <p:txBody>
          <a:bodyPr/>
          <a:lstStyle/>
          <a:p>
            <a:fld id="{0D687F6D-ADF0-1C41-93CB-D99BA5E06410}" type="slidenum">
              <a:rPr lang="nl-NL" smtClean="0"/>
              <a:pPr/>
              <a:t>‹nr.›</a:t>
            </a:fld>
            <a:endParaRPr lang="nl-NL"/>
          </a:p>
        </p:txBody>
      </p:sp>
    </p:spTree>
    <p:extLst>
      <p:ext uri="{BB962C8B-B14F-4D97-AF65-F5344CB8AC3E}">
        <p14:creationId xmlns:p14="http://schemas.microsoft.com/office/powerpoint/2010/main" val="335136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bbele Titel en Tekst">
    <p:spTree>
      <p:nvGrpSpPr>
        <p:cNvPr id="1" name=""/>
        <p:cNvGrpSpPr/>
        <p:nvPr/>
      </p:nvGrpSpPr>
      <p:grpSpPr>
        <a:xfrm>
          <a:off x="0" y="0"/>
          <a:ext cx="0" cy="0"/>
          <a:chOff x="0" y="0"/>
          <a:chExt cx="0" cy="0"/>
        </a:xfrm>
      </p:grpSpPr>
      <p:sp>
        <p:nvSpPr>
          <p:cNvPr id="9" name="Tijdelijke aanduiding voor tekst 4">
            <a:extLst>
              <a:ext uri="{FF2B5EF4-FFF2-40B4-BE49-F238E27FC236}">
                <a16:creationId xmlns:a16="http://schemas.microsoft.com/office/drawing/2014/main" id="{4B8653B3-70AE-4E3E-9A4D-3EAF4B4F4A9E}"/>
              </a:ext>
            </a:extLst>
          </p:cNvPr>
          <p:cNvSpPr>
            <a:spLocks noGrp="1"/>
          </p:cNvSpPr>
          <p:nvPr>
            <p:ph type="body" sz="quarter" idx="15" hasCustomPrompt="1"/>
          </p:nvPr>
        </p:nvSpPr>
        <p:spPr>
          <a:xfrm>
            <a:off x="4914900" y="1778434"/>
            <a:ext cx="3600450" cy="413103"/>
          </a:xfrm>
        </p:spPr>
        <p:txBody>
          <a:bodyPr anchor="ctr">
            <a:normAutofit/>
          </a:bodyPr>
          <a:lstStyle>
            <a:lvl1pPr marL="0" indent="0">
              <a:buNone/>
              <a:defRPr sz="1600" b="1"/>
            </a:lvl1pPr>
          </a:lstStyle>
          <a:p>
            <a:pPr lvl="0"/>
            <a:r>
              <a:rPr lang="nl-NL" dirty="0"/>
              <a:t>Klik om een tekst toe te voegen</a:t>
            </a:r>
            <a:endParaRPr lang="en-GB" dirty="0"/>
          </a:p>
        </p:txBody>
      </p:sp>
      <p:sp>
        <p:nvSpPr>
          <p:cNvPr id="10" name="Tijdelijke aanduiding voor tekst 4">
            <a:extLst>
              <a:ext uri="{FF2B5EF4-FFF2-40B4-BE49-F238E27FC236}">
                <a16:creationId xmlns:a16="http://schemas.microsoft.com/office/drawing/2014/main" id="{60C7571E-BBB1-4DDF-9329-A0C028CAE8FB}"/>
              </a:ext>
            </a:extLst>
          </p:cNvPr>
          <p:cNvSpPr>
            <a:spLocks noGrp="1"/>
          </p:cNvSpPr>
          <p:nvPr>
            <p:ph type="body" sz="quarter" idx="16" hasCustomPrompt="1"/>
          </p:nvPr>
        </p:nvSpPr>
        <p:spPr>
          <a:xfrm>
            <a:off x="628650" y="1778434"/>
            <a:ext cx="3600450" cy="413103"/>
          </a:xfrm>
        </p:spPr>
        <p:txBody>
          <a:bodyPr anchor="ctr">
            <a:normAutofit/>
          </a:bodyPr>
          <a:lstStyle>
            <a:lvl1pPr marL="0" indent="0">
              <a:buNone/>
              <a:defRPr sz="1600" b="1"/>
            </a:lvl1pPr>
          </a:lstStyle>
          <a:p>
            <a:pPr lvl="0"/>
            <a:r>
              <a:rPr lang="nl-NL" dirty="0"/>
              <a:t>Klik om een tekst toe te voegen</a:t>
            </a:r>
            <a:endParaRPr lang="en-GB" dirty="0"/>
          </a:p>
        </p:txBody>
      </p:sp>
      <p:sp>
        <p:nvSpPr>
          <p:cNvPr id="7" name="Tijdelijke aanduiding voor tekst 4">
            <a:extLst>
              <a:ext uri="{FF2B5EF4-FFF2-40B4-BE49-F238E27FC236}">
                <a16:creationId xmlns:a16="http://schemas.microsoft.com/office/drawing/2014/main" id="{CE54818A-2359-4656-8BAE-BA7A617F3185}"/>
              </a:ext>
            </a:extLst>
          </p:cNvPr>
          <p:cNvSpPr>
            <a:spLocks noGrp="1"/>
          </p:cNvSpPr>
          <p:nvPr>
            <p:ph type="body" sz="quarter" idx="10" hasCustomPrompt="1"/>
          </p:nvPr>
        </p:nvSpPr>
        <p:spPr>
          <a:xfrm>
            <a:off x="628650" y="2279280"/>
            <a:ext cx="3600450" cy="3905622"/>
          </a:xfrm>
        </p:spPr>
        <p:txBody>
          <a:bodyPr>
            <a:normAutofit/>
          </a:bodyPr>
          <a:lstStyle>
            <a:lvl1pPr marL="0" indent="0">
              <a:spcBef>
                <a:spcPts val="750"/>
              </a:spcBef>
              <a:buFont typeface="Arial" panose="020B0604020202020204" pitchFamily="34" charset="0"/>
              <a:buNone/>
              <a:defRPr sz="2000"/>
            </a:lvl1pPr>
          </a:lstStyle>
          <a:p>
            <a:pPr lvl="0"/>
            <a:r>
              <a:rPr lang="nl-NL" dirty="0"/>
              <a:t>Voorbeeldtekst</a:t>
            </a:r>
          </a:p>
        </p:txBody>
      </p:sp>
      <p:sp>
        <p:nvSpPr>
          <p:cNvPr id="11" name="Tijdelijke aanduiding voor tekst 4">
            <a:extLst>
              <a:ext uri="{FF2B5EF4-FFF2-40B4-BE49-F238E27FC236}">
                <a16:creationId xmlns:a16="http://schemas.microsoft.com/office/drawing/2014/main" id="{750B259D-85C8-43A7-A164-0E5FF89B8B8E}"/>
              </a:ext>
            </a:extLst>
          </p:cNvPr>
          <p:cNvSpPr>
            <a:spLocks noGrp="1"/>
          </p:cNvSpPr>
          <p:nvPr>
            <p:ph type="body" sz="quarter" idx="17" hasCustomPrompt="1"/>
          </p:nvPr>
        </p:nvSpPr>
        <p:spPr>
          <a:xfrm>
            <a:off x="4914900" y="2279280"/>
            <a:ext cx="3600450" cy="3905622"/>
          </a:xfrm>
        </p:spPr>
        <p:txBody>
          <a:bodyPr>
            <a:normAutofit/>
          </a:bodyPr>
          <a:lstStyle>
            <a:lvl1pPr marL="0" indent="0">
              <a:spcBef>
                <a:spcPts val="750"/>
              </a:spcBef>
              <a:buFont typeface="Arial" panose="020B0604020202020204" pitchFamily="34" charset="0"/>
              <a:buNone/>
              <a:defRPr sz="2000"/>
            </a:lvl1pPr>
          </a:lstStyle>
          <a:p>
            <a:pPr lvl="0"/>
            <a:r>
              <a:rPr lang="nl-NL" dirty="0"/>
              <a:t>Voorbeeldtekst</a:t>
            </a:r>
          </a:p>
        </p:txBody>
      </p:sp>
      <p:sp>
        <p:nvSpPr>
          <p:cNvPr id="8" name="Titel 6">
            <a:extLst>
              <a:ext uri="{FF2B5EF4-FFF2-40B4-BE49-F238E27FC236}">
                <a16:creationId xmlns:a16="http://schemas.microsoft.com/office/drawing/2014/main" id="{AB6897B6-1B30-8840-AEF5-653E3015C372}"/>
              </a:ext>
            </a:extLst>
          </p:cNvPr>
          <p:cNvSpPr>
            <a:spLocks noGrp="1"/>
          </p:cNvSpPr>
          <p:nvPr>
            <p:ph type="title" hasCustomPrompt="1"/>
          </p:nvPr>
        </p:nvSpPr>
        <p:spPr>
          <a:xfrm>
            <a:off x="628650" y="365129"/>
            <a:ext cx="7886700" cy="1325563"/>
          </a:xfrm>
        </p:spPr>
        <p:txBody>
          <a:bodyPr anchor="b">
            <a:normAutofit/>
          </a:bodyPr>
          <a:lstStyle>
            <a:lvl1pPr>
              <a:defRPr sz="3200">
                <a:solidFill>
                  <a:srgbClr val="E50056"/>
                </a:solidFill>
              </a:defRPr>
            </a:lvl1pPr>
          </a:lstStyle>
          <a:p>
            <a:r>
              <a:rPr lang="nl-NL" dirty="0"/>
              <a:t>VOORBEELD VAN EEN ONDERWERP</a:t>
            </a:r>
          </a:p>
        </p:txBody>
      </p:sp>
      <p:sp>
        <p:nvSpPr>
          <p:cNvPr id="2" name="Tijdelijke aanduiding voor dianummer 1">
            <a:extLst>
              <a:ext uri="{FF2B5EF4-FFF2-40B4-BE49-F238E27FC236}">
                <a16:creationId xmlns:a16="http://schemas.microsoft.com/office/drawing/2014/main" id="{C09DDEEB-416B-2246-8946-A1807A5331BD}"/>
              </a:ext>
            </a:extLst>
          </p:cNvPr>
          <p:cNvSpPr>
            <a:spLocks noGrp="1"/>
          </p:cNvSpPr>
          <p:nvPr>
            <p:ph type="sldNum" sz="quarter" idx="18"/>
          </p:nvPr>
        </p:nvSpPr>
        <p:spPr/>
        <p:txBody>
          <a:bodyPr/>
          <a:lstStyle/>
          <a:p>
            <a:fld id="{0D687F6D-ADF0-1C41-93CB-D99BA5E06410}" type="slidenum">
              <a:rPr lang="nl-NL" smtClean="0"/>
              <a:pPr/>
              <a:t>‹nr.›</a:t>
            </a:fld>
            <a:endParaRPr lang="nl-NL"/>
          </a:p>
        </p:txBody>
      </p:sp>
    </p:spTree>
    <p:extLst>
      <p:ext uri="{BB962C8B-B14F-4D97-AF65-F5344CB8AC3E}">
        <p14:creationId xmlns:p14="http://schemas.microsoft.com/office/powerpoint/2010/main" val="281301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13" name="Rechthoek">
            <a:extLst>
              <a:ext uri="{FF2B5EF4-FFF2-40B4-BE49-F238E27FC236}">
                <a16:creationId xmlns:a16="http://schemas.microsoft.com/office/drawing/2014/main" id="{2F35E840-7D0C-489A-B88C-9B5B6A358F43}"/>
              </a:ext>
            </a:extLst>
          </p:cNvPr>
          <p:cNvSpPr/>
          <p:nvPr/>
        </p:nvSpPr>
        <p:spPr>
          <a:xfrm>
            <a:off x="2362200" y="733425"/>
            <a:ext cx="4419600" cy="5391150"/>
          </a:xfrm>
          <a:prstGeom prst="rect">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pic>
        <p:nvPicPr>
          <p:cNvPr id="14" name="Afbeelding 2">
            <a:extLst>
              <a:ext uri="{FF2B5EF4-FFF2-40B4-BE49-F238E27FC236}">
                <a16:creationId xmlns:a16="http://schemas.microsoft.com/office/drawing/2014/main" id="{FFDA8079-95BD-45E3-8313-ABF6A59ED207}"/>
              </a:ext>
            </a:extLst>
          </p:cNvPr>
          <p:cNvPicPr>
            <a:picLocks noChangeAspect="1"/>
          </p:cNvPicPr>
          <p:nvPr/>
        </p:nvPicPr>
        <p:blipFill>
          <a:blip r:embed="rId2"/>
          <a:stretch>
            <a:fillRect/>
          </a:stretch>
        </p:blipFill>
        <p:spPr>
          <a:xfrm>
            <a:off x="2730162" y="601590"/>
            <a:ext cx="355939" cy="297299"/>
          </a:xfrm>
          <a:prstGeom prst="rect">
            <a:avLst/>
          </a:prstGeom>
        </p:spPr>
      </p:pic>
      <p:sp>
        <p:nvSpPr>
          <p:cNvPr id="20" name="Tijdelijke aanduiding voor tekst 19">
            <a:extLst>
              <a:ext uri="{FF2B5EF4-FFF2-40B4-BE49-F238E27FC236}">
                <a16:creationId xmlns:a16="http://schemas.microsoft.com/office/drawing/2014/main" id="{7E150451-5081-475D-A7BF-2CE6F5C377F5}"/>
              </a:ext>
            </a:extLst>
          </p:cNvPr>
          <p:cNvSpPr>
            <a:spLocks noGrp="1"/>
          </p:cNvSpPr>
          <p:nvPr>
            <p:ph type="body" sz="quarter" idx="11" hasCustomPrompt="1"/>
          </p:nvPr>
        </p:nvSpPr>
        <p:spPr>
          <a:xfrm>
            <a:off x="2730162" y="5429601"/>
            <a:ext cx="3683000" cy="493713"/>
          </a:xfrm>
        </p:spPr>
        <p:txBody>
          <a:bodyPr anchor="b"/>
          <a:lstStyle>
            <a:lvl1pPr marL="0" indent="0">
              <a:buNone/>
              <a:defRPr sz="1800">
                <a:solidFill>
                  <a:schemeClr val="bg1"/>
                </a:solidFill>
              </a:defRPr>
            </a:lvl1pPr>
          </a:lstStyle>
          <a:p>
            <a:pPr lvl="0"/>
            <a:r>
              <a:rPr lang="nl-NL" dirty="0"/>
              <a:t>NAAM</a:t>
            </a:r>
            <a:endParaRPr lang="en-GB" dirty="0"/>
          </a:p>
        </p:txBody>
      </p:sp>
      <p:sp>
        <p:nvSpPr>
          <p:cNvPr id="3" name="Tijdelijke aanduiding voor tekst 2">
            <a:extLst>
              <a:ext uri="{FF2B5EF4-FFF2-40B4-BE49-F238E27FC236}">
                <a16:creationId xmlns:a16="http://schemas.microsoft.com/office/drawing/2014/main" id="{B0DA6865-FA7E-094E-A575-DAADE998A20B}"/>
              </a:ext>
            </a:extLst>
          </p:cNvPr>
          <p:cNvSpPr>
            <a:spLocks noGrp="1"/>
          </p:cNvSpPr>
          <p:nvPr>
            <p:ph type="body" sz="quarter" idx="12" hasCustomPrompt="1"/>
          </p:nvPr>
        </p:nvSpPr>
        <p:spPr>
          <a:xfrm>
            <a:off x="2730162" y="1628775"/>
            <a:ext cx="3683000" cy="3600450"/>
          </a:xfrm>
        </p:spPr>
        <p:txBody>
          <a:bodyPr>
            <a:normAutofit/>
          </a:bodyPr>
          <a:lstStyle>
            <a:lvl1pPr marL="0" indent="0">
              <a:buNone/>
              <a:defRPr sz="2800" b="1">
                <a:solidFill>
                  <a:schemeClr val="bg1"/>
                </a:solidFill>
                <a:latin typeface="Avenir Next Condensed" panose="020B0506020202020204" pitchFamily="34" charset="0"/>
              </a:defRPr>
            </a:lvl1pPr>
          </a:lstStyle>
          <a:p>
            <a:r>
              <a:rPr lang="nl-NL" dirty="0"/>
              <a:t>‘QUOTE’</a:t>
            </a:r>
          </a:p>
        </p:txBody>
      </p:sp>
      <p:sp>
        <p:nvSpPr>
          <p:cNvPr id="2" name="Tijdelijke aanduiding voor dianummer 1">
            <a:extLst>
              <a:ext uri="{FF2B5EF4-FFF2-40B4-BE49-F238E27FC236}">
                <a16:creationId xmlns:a16="http://schemas.microsoft.com/office/drawing/2014/main" id="{C6CD40AA-A659-C746-BA8C-332F200424EF}"/>
              </a:ext>
            </a:extLst>
          </p:cNvPr>
          <p:cNvSpPr>
            <a:spLocks noGrp="1"/>
          </p:cNvSpPr>
          <p:nvPr>
            <p:ph type="sldNum" sz="quarter" idx="13"/>
          </p:nvPr>
        </p:nvSpPr>
        <p:spPr/>
        <p:txBody>
          <a:bodyPr/>
          <a:lstStyle/>
          <a:p>
            <a:fld id="{0D687F6D-ADF0-1C41-93CB-D99BA5E06410}" type="slidenum">
              <a:rPr lang="nl-NL" smtClean="0"/>
              <a:pPr/>
              <a:t>‹nr.›</a:t>
            </a:fld>
            <a:endParaRPr lang="nl-NL"/>
          </a:p>
        </p:txBody>
      </p:sp>
    </p:spTree>
    <p:extLst>
      <p:ext uri="{BB962C8B-B14F-4D97-AF65-F5344CB8AC3E}">
        <p14:creationId xmlns:p14="http://schemas.microsoft.com/office/powerpoint/2010/main" val="2967552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en Tekst_">
  <p:cSld name="1_Titel en Tekst_">
    <p:spTree>
      <p:nvGrpSpPr>
        <p:cNvPr id="1" name="Shape 50"/>
        <p:cNvGrpSpPr/>
        <p:nvPr/>
      </p:nvGrpSpPr>
      <p:grpSpPr>
        <a:xfrm>
          <a:off x="0" y="0"/>
          <a:ext cx="0" cy="0"/>
          <a:chOff x="0" y="0"/>
          <a:chExt cx="0" cy="0"/>
        </a:xfrm>
      </p:grpSpPr>
      <p:sp>
        <p:nvSpPr>
          <p:cNvPr id="51" name="Google Shape;51;p9"/>
          <p:cNvSpPr txBox="1">
            <a:spLocks noGrp="1"/>
          </p:cNvSpPr>
          <p:nvPr>
            <p:ph type="body" idx="1"/>
          </p:nvPr>
        </p:nvSpPr>
        <p:spPr>
          <a:xfrm>
            <a:off x="628650" y="1925638"/>
            <a:ext cx="7886700" cy="4259262"/>
          </a:xfrm>
          <a:prstGeom prst="rect">
            <a:avLst/>
          </a:prstGeom>
          <a:noFill/>
          <a:ln>
            <a:noFill/>
          </a:ln>
        </p:spPr>
        <p:txBody>
          <a:bodyPr spcFirstLastPara="1" wrap="square" lIns="91425" tIns="45700" rIns="91425" bIns="45700" anchor="t" anchorCtr="0">
            <a:noAutofit/>
          </a:bodyPr>
          <a:lstStyle>
            <a:lvl1pPr marL="457200" lvl="0" indent="-228600" algn="l">
              <a:lnSpc>
                <a:spcPct val="80000"/>
              </a:lnSpc>
              <a:spcBef>
                <a:spcPts val="750"/>
              </a:spcBef>
              <a:spcAft>
                <a:spcPts val="0"/>
              </a:spcAft>
              <a:buClr>
                <a:schemeClr val="dk1"/>
              </a:buClr>
              <a:buSzPts val="2000"/>
              <a:buFont typeface="Arial"/>
              <a:buNone/>
              <a:defRPr sz="2000"/>
            </a:lvl1pPr>
            <a:lvl2pPr marL="914400" lvl="1" indent="-342900" algn="l">
              <a:lnSpc>
                <a:spcPct val="80000"/>
              </a:lnSpc>
              <a:spcBef>
                <a:spcPts val="281"/>
              </a:spcBef>
              <a:spcAft>
                <a:spcPts val="0"/>
              </a:spcAft>
              <a:buClr>
                <a:schemeClr val="dk1"/>
              </a:buClr>
              <a:buSzPts val="1800"/>
              <a:buChar char="•"/>
              <a:defRPr/>
            </a:lvl2pPr>
            <a:lvl3pPr marL="1371600" lvl="2" indent="-342900" algn="l">
              <a:lnSpc>
                <a:spcPct val="80000"/>
              </a:lnSpc>
              <a:spcBef>
                <a:spcPts val="281"/>
              </a:spcBef>
              <a:spcAft>
                <a:spcPts val="0"/>
              </a:spcAft>
              <a:buClr>
                <a:schemeClr val="dk1"/>
              </a:buClr>
              <a:buSzPts val="1800"/>
              <a:buChar char="•"/>
              <a:defRPr/>
            </a:lvl3pPr>
            <a:lvl4pPr marL="1828800" lvl="3" indent="-342900" algn="l">
              <a:lnSpc>
                <a:spcPct val="80000"/>
              </a:lnSpc>
              <a:spcBef>
                <a:spcPts val="281"/>
              </a:spcBef>
              <a:spcAft>
                <a:spcPts val="0"/>
              </a:spcAft>
              <a:buClr>
                <a:schemeClr val="dk1"/>
              </a:buClr>
              <a:buSzPts val="1800"/>
              <a:buChar char="•"/>
              <a:defRPr/>
            </a:lvl4pPr>
            <a:lvl5pPr marL="2286000" lvl="4" indent="-342900" algn="l">
              <a:lnSpc>
                <a:spcPct val="80000"/>
              </a:lnSpc>
              <a:spcBef>
                <a:spcPts val="281"/>
              </a:spcBef>
              <a:spcAft>
                <a:spcPts val="0"/>
              </a:spcAft>
              <a:buClr>
                <a:schemeClr val="dk1"/>
              </a:buClr>
              <a:buSzPts val="1800"/>
              <a:buChar char="•"/>
              <a:defRPr/>
            </a:lvl5pPr>
            <a:lvl6pPr marL="2743200" lvl="5" indent="-342900" algn="l">
              <a:lnSpc>
                <a:spcPct val="90000"/>
              </a:lnSpc>
              <a:spcBef>
                <a:spcPts val="281"/>
              </a:spcBef>
              <a:spcAft>
                <a:spcPts val="0"/>
              </a:spcAft>
              <a:buClr>
                <a:schemeClr val="dk1"/>
              </a:buClr>
              <a:buSzPts val="1800"/>
              <a:buChar char="•"/>
              <a:defRPr/>
            </a:lvl6pPr>
            <a:lvl7pPr marL="3200400" lvl="6" indent="-342900" algn="l">
              <a:lnSpc>
                <a:spcPct val="90000"/>
              </a:lnSpc>
              <a:spcBef>
                <a:spcPts val="281"/>
              </a:spcBef>
              <a:spcAft>
                <a:spcPts val="0"/>
              </a:spcAft>
              <a:buClr>
                <a:schemeClr val="dk1"/>
              </a:buClr>
              <a:buSzPts val="1800"/>
              <a:buChar char="•"/>
              <a:defRPr/>
            </a:lvl7pPr>
            <a:lvl8pPr marL="3657600" lvl="7" indent="-342900" algn="l">
              <a:lnSpc>
                <a:spcPct val="90000"/>
              </a:lnSpc>
              <a:spcBef>
                <a:spcPts val="281"/>
              </a:spcBef>
              <a:spcAft>
                <a:spcPts val="0"/>
              </a:spcAft>
              <a:buClr>
                <a:schemeClr val="dk1"/>
              </a:buClr>
              <a:buSzPts val="1800"/>
              <a:buChar char="•"/>
              <a:defRPr/>
            </a:lvl8pPr>
            <a:lvl9pPr marL="4114800" lvl="8" indent="-342900" algn="l">
              <a:lnSpc>
                <a:spcPct val="90000"/>
              </a:lnSpc>
              <a:spcBef>
                <a:spcPts val="281"/>
              </a:spcBef>
              <a:spcAft>
                <a:spcPts val="0"/>
              </a:spcAft>
              <a:buClr>
                <a:schemeClr val="dk1"/>
              </a:buClr>
              <a:buSzPts val="1800"/>
              <a:buChar char="•"/>
              <a:defRPr/>
            </a:lvl9pPr>
          </a:lstStyle>
          <a:p>
            <a:endParaRPr/>
          </a:p>
        </p:txBody>
      </p:sp>
      <p:sp>
        <p:nvSpPr>
          <p:cNvPr id="52" name="Google Shape;52;p9"/>
          <p:cNvSpPr txBox="1">
            <a:spLocks noGrp="1"/>
          </p:cNvSpPr>
          <p:nvPr>
            <p:ph type="title"/>
          </p:nvPr>
        </p:nvSpPr>
        <p:spPr>
          <a:xfrm>
            <a:off x="628650" y="365129"/>
            <a:ext cx="7886700"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E50056"/>
              </a:buClr>
              <a:buSzPts val="3200"/>
              <a:buFont typeface="Avenir"/>
              <a:buNone/>
              <a:defRPr sz="3200">
                <a:solidFill>
                  <a:srgbClr val="E5005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50078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6486190-F1D1-43BB-B712-AB7BE1C184AD}"/>
              </a:ext>
            </a:extLst>
          </p:cNvPr>
          <p:cNvSpPr>
            <a:spLocks noGrp="1"/>
          </p:cNvSpPr>
          <p:nvPr>
            <p:ph type="title"/>
          </p:nvPr>
        </p:nvSpPr>
        <p:spPr>
          <a:xfrm>
            <a:off x="628650" y="365129"/>
            <a:ext cx="7886700" cy="1325563"/>
          </a:xfrm>
          <a:prstGeom prst="rect">
            <a:avLst/>
          </a:prstGeom>
        </p:spPr>
        <p:txBody>
          <a:bodyPr vert="horz" lIns="91440" tIns="45720" rIns="91440" bIns="45720" rtlCol="0" anchor="b">
            <a:normAutofit/>
          </a:bodyPr>
          <a:lstStyle/>
          <a:p>
            <a:r>
              <a:rPr lang="nl-NL" dirty="0"/>
              <a:t>KLIK OM STIJL TE BEWERKEN</a:t>
            </a:r>
            <a:endParaRPr lang="en-GB" dirty="0"/>
          </a:p>
        </p:txBody>
      </p:sp>
      <p:sp>
        <p:nvSpPr>
          <p:cNvPr id="3" name="Tijdelijke aanduiding voor tekst 2">
            <a:extLst>
              <a:ext uri="{FF2B5EF4-FFF2-40B4-BE49-F238E27FC236}">
                <a16:creationId xmlns:a16="http://schemas.microsoft.com/office/drawing/2014/main" id="{6BC46703-C372-4CCF-BBDB-349EF159E78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pic>
        <p:nvPicPr>
          <p:cNvPr id="8" name="Afbeelding 7">
            <a:extLst>
              <a:ext uri="{FF2B5EF4-FFF2-40B4-BE49-F238E27FC236}">
                <a16:creationId xmlns:a16="http://schemas.microsoft.com/office/drawing/2014/main" id="{D2936B9B-9586-48DE-B845-C54BC129D8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9807" y="6227764"/>
            <a:ext cx="1359194" cy="588915"/>
          </a:xfrm>
          <a:prstGeom prst="rect">
            <a:avLst/>
          </a:prstGeom>
        </p:spPr>
      </p:pic>
      <p:sp>
        <p:nvSpPr>
          <p:cNvPr id="4" name="Tijdelijke aanduiding voor dianummer 3">
            <a:extLst>
              <a:ext uri="{FF2B5EF4-FFF2-40B4-BE49-F238E27FC236}">
                <a16:creationId xmlns:a16="http://schemas.microsoft.com/office/drawing/2014/main" id="{660F5766-4310-A54E-AEED-B54FD23699AC}"/>
              </a:ext>
            </a:extLst>
          </p:cNvPr>
          <p:cNvSpPr>
            <a:spLocks noGrp="1"/>
          </p:cNvSpPr>
          <p:nvPr>
            <p:ph type="sldNum" sz="quarter" idx="4"/>
          </p:nvPr>
        </p:nvSpPr>
        <p:spPr>
          <a:xfrm>
            <a:off x="628650" y="6339658"/>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D687F6D-ADF0-1C41-93CB-D99BA5E06410}" type="slidenum">
              <a:rPr lang="nl-NL" smtClean="0"/>
              <a:pPr/>
              <a:t>‹nr.›</a:t>
            </a:fld>
            <a:endParaRPr lang="nl-NL"/>
          </a:p>
        </p:txBody>
      </p:sp>
    </p:spTree>
    <p:extLst>
      <p:ext uri="{BB962C8B-B14F-4D97-AF65-F5344CB8AC3E}">
        <p14:creationId xmlns:p14="http://schemas.microsoft.com/office/powerpoint/2010/main" val="1496374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defTabSz="514337" rtl="0" eaLnBrk="1" latinLnBrk="0" hangingPunct="1">
        <a:lnSpc>
          <a:spcPct val="90000"/>
        </a:lnSpc>
        <a:spcBef>
          <a:spcPct val="0"/>
        </a:spcBef>
        <a:buNone/>
        <a:defRPr lang="nl-NL" sz="3200" b="0" kern="1200" baseline="0" dirty="0">
          <a:solidFill>
            <a:srgbClr val="E50056"/>
          </a:solidFill>
          <a:latin typeface="Avenir Next Condensed" panose="020B0506020202020204" pitchFamily="34" charset="0"/>
          <a:ea typeface="+mj-ea"/>
          <a:cs typeface="Arial" panose="020B0604020202020204" pitchFamily="34" charset="0"/>
          <a:sym typeface="Avenir Next Condensed Demi Bold"/>
        </a:defRPr>
      </a:lvl1pPr>
    </p:titleStyle>
    <p:bodyStyle>
      <a:lvl1pPr marL="128585" indent="-128585" algn="l" defTabSz="514337" rtl="0" eaLnBrk="1" latinLnBrk="0" hangingPunct="1">
        <a:lnSpc>
          <a:spcPct val="80000"/>
        </a:lnSpc>
        <a:spcBef>
          <a:spcPts val="563"/>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85753" indent="-128585" algn="l" defTabSz="514337" rtl="0" eaLnBrk="1" latinLnBrk="0" hangingPunct="1">
        <a:lnSpc>
          <a:spcPct val="80000"/>
        </a:lnSpc>
        <a:spcBef>
          <a:spcPts val="281"/>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642921" indent="-128585" algn="l" defTabSz="514337" rtl="0" eaLnBrk="1" latinLnBrk="0" hangingPunct="1">
        <a:lnSpc>
          <a:spcPct val="80000"/>
        </a:lnSpc>
        <a:spcBef>
          <a:spcPts val="281"/>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900090" indent="-128585" algn="l" defTabSz="514337" rtl="0" eaLnBrk="1" latinLnBrk="0" hangingPunct="1">
        <a:lnSpc>
          <a:spcPct val="80000"/>
        </a:lnSpc>
        <a:spcBef>
          <a:spcPts val="281"/>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1157259" indent="-128585" algn="l" defTabSz="514337" rtl="0" eaLnBrk="1" latinLnBrk="0" hangingPunct="1">
        <a:lnSpc>
          <a:spcPct val="80000"/>
        </a:lnSpc>
        <a:spcBef>
          <a:spcPts val="281"/>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9"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1"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9" algn="l" defTabSz="514337"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jpeg"/><Relationship Id="rId4"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programs.online.utica.edu/articles/data-driven-decisions"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youtu.be/KY8v-O5Buyc" TargetMode="External"/><Relationship Id="rId10" Type="http://schemas.openxmlformats.org/officeDocument/2006/relationships/hyperlink" Target="https://youtu.be/jxKg65AimSI" TargetMode="External"/><Relationship Id="rId4" Type="http://schemas.openxmlformats.org/officeDocument/2006/relationships/image" Target="../media/image4.png"/><Relationship Id="rId9" Type="http://schemas.openxmlformats.org/officeDocument/2006/relationships/hyperlink" Target="https://youtu.be/n3RKsY2H-N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1321E1BB-A69F-4540-AE86-B68BCB0B2053}"/>
              </a:ext>
            </a:extLst>
          </p:cNvPr>
          <p:cNvSpPr>
            <a:spLocks noGrp="1"/>
          </p:cNvSpPr>
          <p:nvPr>
            <p:ph type="body" sz="quarter" idx="11"/>
          </p:nvPr>
        </p:nvSpPr>
        <p:spPr/>
        <p:txBody>
          <a:bodyPr/>
          <a:lstStyle/>
          <a:p>
            <a:r>
              <a:rPr lang="nl-NL" dirty="0"/>
              <a:t>College 1</a:t>
            </a:r>
          </a:p>
        </p:txBody>
      </p:sp>
      <p:sp>
        <p:nvSpPr>
          <p:cNvPr id="3" name="Tijdelijke aanduiding voor tekst 2">
            <a:extLst>
              <a:ext uri="{FF2B5EF4-FFF2-40B4-BE49-F238E27FC236}">
                <a16:creationId xmlns:a16="http://schemas.microsoft.com/office/drawing/2014/main" id="{628D9144-D38B-C74D-8983-140B65FF5D9C}"/>
              </a:ext>
            </a:extLst>
          </p:cNvPr>
          <p:cNvSpPr>
            <a:spLocks noGrp="1"/>
          </p:cNvSpPr>
          <p:nvPr>
            <p:ph type="body" sz="quarter" idx="12"/>
          </p:nvPr>
        </p:nvSpPr>
        <p:spPr/>
        <p:txBody>
          <a:bodyPr/>
          <a:lstStyle/>
          <a:p>
            <a:r>
              <a:rPr lang="nl-NL" dirty="0"/>
              <a:t>Bedrijfskunde</a:t>
            </a:r>
          </a:p>
        </p:txBody>
      </p:sp>
      <p:sp>
        <p:nvSpPr>
          <p:cNvPr id="4" name="Tijdelijke aanduiding voor tekst 3">
            <a:extLst>
              <a:ext uri="{FF2B5EF4-FFF2-40B4-BE49-F238E27FC236}">
                <a16:creationId xmlns:a16="http://schemas.microsoft.com/office/drawing/2014/main" id="{7CBFDDB1-D316-B446-8C79-25205C2A9FD6}"/>
              </a:ext>
            </a:extLst>
          </p:cNvPr>
          <p:cNvSpPr>
            <a:spLocks noGrp="1"/>
          </p:cNvSpPr>
          <p:nvPr>
            <p:ph type="body" sz="quarter" idx="13"/>
          </p:nvPr>
        </p:nvSpPr>
        <p:spPr/>
        <p:txBody>
          <a:bodyPr/>
          <a:lstStyle/>
          <a:p>
            <a:pPr marL="0" lvl="0" indent="0" algn="l" rtl="0">
              <a:lnSpc>
                <a:spcPct val="80000"/>
              </a:lnSpc>
              <a:spcBef>
                <a:spcPts val="0"/>
              </a:spcBef>
              <a:spcAft>
                <a:spcPts val="0"/>
              </a:spcAft>
              <a:buClr>
                <a:schemeClr val="dk1"/>
              </a:buClr>
              <a:buSzPts val="4800"/>
              <a:buNone/>
            </a:pPr>
            <a:r>
              <a:rPr lang="nl-NL" sz="4800" dirty="0"/>
              <a:t>ECONAN05: Economische analyse</a:t>
            </a:r>
          </a:p>
          <a:p>
            <a:endParaRPr lang="nl-NL" dirty="0"/>
          </a:p>
        </p:txBody>
      </p:sp>
    </p:spTree>
    <p:extLst>
      <p:ext uri="{BB962C8B-B14F-4D97-AF65-F5344CB8AC3E}">
        <p14:creationId xmlns:p14="http://schemas.microsoft.com/office/powerpoint/2010/main" val="1661200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nl-NL" dirty="0"/>
              <a:t>Waar de staan drie opdrachten van ECONAN?</a:t>
            </a:r>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10</a:t>
            </a:fld>
            <a:endParaRPr lang="nl-NL" dirty="0"/>
          </a:p>
        </p:txBody>
      </p:sp>
      <p:pic>
        <p:nvPicPr>
          <p:cNvPr id="13" name="Afbeelding 12">
            <a:extLst>
              <a:ext uri="{FF2B5EF4-FFF2-40B4-BE49-F238E27FC236}">
                <a16:creationId xmlns:a16="http://schemas.microsoft.com/office/drawing/2014/main" id="{FFC74C36-A3D3-FB44-4600-26BDF9848906}"/>
              </a:ext>
            </a:extLst>
          </p:cNvPr>
          <p:cNvPicPr>
            <a:picLocks noChangeAspect="1"/>
          </p:cNvPicPr>
          <p:nvPr/>
        </p:nvPicPr>
        <p:blipFill>
          <a:blip r:embed="rId2"/>
          <a:stretch>
            <a:fillRect/>
          </a:stretch>
        </p:blipFill>
        <p:spPr>
          <a:xfrm>
            <a:off x="628650" y="1174148"/>
            <a:ext cx="8018972" cy="5103953"/>
          </a:xfrm>
          <a:prstGeom prst="rect">
            <a:avLst/>
          </a:prstGeom>
          <a:ln>
            <a:solidFill>
              <a:schemeClr val="bg1">
                <a:lumMod val="75000"/>
              </a:schemeClr>
            </a:solidFill>
          </a:ln>
        </p:spPr>
      </p:pic>
      <p:sp>
        <p:nvSpPr>
          <p:cNvPr id="14" name="Tekstvak 13">
            <a:extLst>
              <a:ext uri="{FF2B5EF4-FFF2-40B4-BE49-F238E27FC236}">
                <a16:creationId xmlns:a16="http://schemas.microsoft.com/office/drawing/2014/main" id="{5FBAB62E-87C4-6CAD-314A-B39488FB6312}"/>
              </a:ext>
            </a:extLst>
          </p:cNvPr>
          <p:cNvSpPr txBox="1"/>
          <p:nvPr/>
        </p:nvSpPr>
        <p:spPr>
          <a:xfrm>
            <a:off x="2004120" y="1506664"/>
            <a:ext cx="1510350" cy="276999"/>
          </a:xfrm>
          <a:prstGeom prst="rect">
            <a:avLst/>
          </a:prstGeom>
          <a:solidFill>
            <a:srgbClr val="E50056"/>
          </a:solidFill>
        </p:spPr>
        <p:txBody>
          <a:bodyPr wrap="none" rtlCol="0">
            <a:spAutoFit/>
          </a:bodyPr>
          <a:lstStyle/>
          <a:p>
            <a:pPr algn="ctr"/>
            <a:r>
              <a:rPr lang="en-US" sz="1200" b="1" dirty="0">
                <a:solidFill>
                  <a:schemeClr val="bg1"/>
                </a:solidFill>
                <a:latin typeface="Arial" panose="020B0604020202020204" pitchFamily="34" charset="0"/>
                <a:cs typeface="Arial" panose="020B0604020202020204" pitchFamily="34" charset="0"/>
              </a:rPr>
              <a:t>1) </a:t>
            </a:r>
            <a:r>
              <a:rPr lang="en-US" sz="1200" b="1" dirty="0" err="1">
                <a:solidFill>
                  <a:schemeClr val="bg1"/>
                </a:solidFill>
                <a:latin typeface="Arial" panose="020B0604020202020204" pitchFamily="34" charset="0"/>
                <a:cs typeface="Arial" panose="020B0604020202020204" pitchFamily="34" charset="0"/>
              </a:rPr>
              <a:t>Stuurinformatie</a:t>
            </a:r>
            <a:endParaRPr lang="en-US" sz="1200" b="1" dirty="0">
              <a:solidFill>
                <a:schemeClr val="bg1"/>
              </a:solidFill>
              <a:latin typeface="Arial" panose="020B0604020202020204" pitchFamily="34" charset="0"/>
              <a:cs typeface="Arial" panose="020B0604020202020204" pitchFamily="34" charset="0"/>
            </a:endParaRPr>
          </a:p>
        </p:txBody>
      </p:sp>
      <p:sp>
        <p:nvSpPr>
          <p:cNvPr id="15" name="Tekstvak 14">
            <a:extLst>
              <a:ext uri="{FF2B5EF4-FFF2-40B4-BE49-F238E27FC236}">
                <a16:creationId xmlns:a16="http://schemas.microsoft.com/office/drawing/2014/main" id="{FAEEC71C-1AAF-181D-6093-76E218C3331B}"/>
              </a:ext>
            </a:extLst>
          </p:cNvPr>
          <p:cNvSpPr txBox="1"/>
          <p:nvPr/>
        </p:nvSpPr>
        <p:spPr>
          <a:xfrm>
            <a:off x="5294226" y="2195389"/>
            <a:ext cx="1106573" cy="461665"/>
          </a:xfrm>
          <a:prstGeom prst="rect">
            <a:avLst/>
          </a:prstGeom>
          <a:solidFill>
            <a:srgbClr val="E50056"/>
          </a:solid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2) Risico &amp; Rendement</a:t>
            </a:r>
            <a:endParaRPr lang="nl-NL" sz="1200" b="1">
              <a:solidFill>
                <a:schemeClr val="bg1"/>
              </a:solidFill>
              <a:latin typeface="Arial" panose="020B0604020202020204" pitchFamily="34" charset="0"/>
              <a:cs typeface="Arial" panose="020B0604020202020204" pitchFamily="34" charset="0"/>
            </a:endParaRPr>
          </a:p>
        </p:txBody>
      </p:sp>
      <p:sp>
        <p:nvSpPr>
          <p:cNvPr id="16" name="Tekstvak 15">
            <a:extLst>
              <a:ext uri="{FF2B5EF4-FFF2-40B4-BE49-F238E27FC236}">
                <a16:creationId xmlns:a16="http://schemas.microsoft.com/office/drawing/2014/main" id="{145F6035-0574-1C28-A592-4A325DCC5068}"/>
              </a:ext>
            </a:extLst>
          </p:cNvPr>
          <p:cNvSpPr txBox="1"/>
          <p:nvPr/>
        </p:nvSpPr>
        <p:spPr>
          <a:xfrm>
            <a:off x="7783357" y="3280616"/>
            <a:ext cx="1239873" cy="461665"/>
          </a:xfrm>
          <a:prstGeom prst="rect">
            <a:avLst/>
          </a:prstGeom>
          <a:solidFill>
            <a:srgbClr val="E50056"/>
          </a:solid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3) Simulatie &amp; Scenario’s</a:t>
            </a:r>
            <a:endParaRPr lang="nl-NL" sz="12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109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Analytics landscape</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11</a:t>
            </a:fld>
            <a:endParaRPr lang="nl-NL" dirty="0"/>
          </a:p>
        </p:txBody>
      </p:sp>
      <p:sp>
        <p:nvSpPr>
          <p:cNvPr id="5" name="Tekstvak 4">
            <a:extLst>
              <a:ext uri="{FF2B5EF4-FFF2-40B4-BE49-F238E27FC236}">
                <a16:creationId xmlns:a16="http://schemas.microsoft.com/office/drawing/2014/main" id="{E327404B-5A68-E621-2AD3-5E0C6AAD2A34}"/>
              </a:ext>
            </a:extLst>
          </p:cNvPr>
          <p:cNvSpPr txBox="1"/>
          <p:nvPr/>
        </p:nvSpPr>
        <p:spPr>
          <a:xfrm>
            <a:off x="965200" y="6306776"/>
            <a:ext cx="6228080" cy="3693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Kinsella, D. (21 </a:t>
            </a:r>
            <a:r>
              <a:rPr lang="en-US" sz="900" dirty="0" err="1">
                <a:latin typeface="Arial" panose="020B0604020202020204" pitchFamily="34" charset="0"/>
                <a:cs typeface="Arial" panose="020B0604020202020204" pitchFamily="34" charset="0"/>
              </a:rPr>
              <a:t>maart</a:t>
            </a:r>
            <a:r>
              <a:rPr lang="en-US" sz="900" dirty="0">
                <a:latin typeface="Arial" panose="020B0604020202020204" pitchFamily="34" charset="0"/>
                <a:cs typeface="Arial" panose="020B0604020202020204" pitchFamily="34" charset="0"/>
              </a:rPr>
              <a:t> 2016). Why is Healthcare Analytics so Difficult? LinkedIn. </a:t>
            </a:r>
            <a:r>
              <a:rPr lang="en-US" sz="900" dirty="0" err="1">
                <a:latin typeface="Arial" panose="020B0604020202020204" pitchFamily="34" charset="0"/>
                <a:cs typeface="Arial" panose="020B0604020202020204" pitchFamily="34" charset="0"/>
              </a:rPr>
              <a:t>Geraadpleegd</a:t>
            </a:r>
            <a:r>
              <a:rPr lang="en-US" sz="900" dirty="0">
                <a:latin typeface="Arial" panose="020B0604020202020204" pitchFamily="34" charset="0"/>
                <a:cs typeface="Arial" panose="020B0604020202020204" pitchFamily="34" charset="0"/>
              </a:rPr>
              <a:t> op 5 </a:t>
            </a:r>
            <a:r>
              <a:rPr lang="en-US" sz="900" dirty="0" err="1">
                <a:latin typeface="Arial" panose="020B0604020202020204" pitchFamily="34" charset="0"/>
                <a:cs typeface="Arial" panose="020B0604020202020204" pitchFamily="34" charset="0"/>
              </a:rPr>
              <a:t>november</a:t>
            </a:r>
            <a:r>
              <a:rPr lang="en-US" sz="900" dirty="0">
                <a:latin typeface="Arial" panose="020B0604020202020204" pitchFamily="34" charset="0"/>
                <a:cs typeface="Arial" panose="020B0604020202020204" pitchFamily="34" charset="0"/>
              </a:rPr>
              <a:t> 2024, van https://www.linkedin.com/pulse/why-healthcare-analytics-so-difficult-dan-kinsella/</a:t>
            </a:r>
          </a:p>
        </p:txBody>
      </p:sp>
      <p:pic>
        <p:nvPicPr>
          <p:cNvPr id="2" name="Picture 4">
            <a:extLst>
              <a:ext uri="{FF2B5EF4-FFF2-40B4-BE49-F238E27FC236}">
                <a16:creationId xmlns:a16="http://schemas.microsoft.com/office/drawing/2014/main" id="{BB846E46-2A7F-5E91-B1AB-C45604E14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174459"/>
            <a:ext cx="7886700" cy="501594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15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nl-NL" dirty="0" err="1"/>
              <a:t>Descriptive</a:t>
            </a:r>
            <a:r>
              <a:rPr lang="nl-NL" dirty="0"/>
              <a:t>, </a:t>
            </a:r>
            <a:r>
              <a:rPr lang="nl-NL" dirty="0" err="1"/>
              <a:t>Predictive</a:t>
            </a:r>
            <a:r>
              <a:rPr lang="nl-NL" dirty="0"/>
              <a:t> and </a:t>
            </a:r>
            <a:r>
              <a:rPr lang="nl-NL" dirty="0" err="1"/>
              <a:t>Prescriptive</a:t>
            </a:r>
            <a:r>
              <a:rPr lang="nl-NL" dirty="0"/>
              <a:t> Analytics</a:t>
            </a:r>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12</a:t>
            </a:fld>
            <a:endParaRPr lang="nl-NL" dirty="0"/>
          </a:p>
        </p:txBody>
      </p:sp>
      <p:sp>
        <p:nvSpPr>
          <p:cNvPr id="5" name="Tekstvak 4">
            <a:extLst>
              <a:ext uri="{FF2B5EF4-FFF2-40B4-BE49-F238E27FC236}">
                <a16:creationId xmlns:a16="http://schemas.microsoft.com/office/drawing/2014/main" id="{E327404B-5A68-E621-2AD3-5E0C6AAD2A34}"/>
              </a:ext>
            </a:extLst>
          </p:cNvPr>
          <p:cNvSpPr txBox="1"/>
          <p:nvPr/>
        </p:nvSpPr>
        <p:spPr>
          <a:xfrm>
            <a:off x="965200" y="6306776"/>
            <a:ext cx="6228080" cy="507831"/>
          </a:xfrm>
          <a:prstGeom prst="rect">
            <a:avLst/>
          </a:prstGeom>
          <a:noFill/>
        </p:spPr>
        <p:txBody>
          <a:bodyPr wrap="square" rtlCol="0">
            <a:spAutoFit/>
          </a:bodyPr>
          <a:lstStyle/>
          <a:p>
            <a:r>
              <a:rPr lang="nl-NL" sz="900" dirty="0" err="1">
                <a:latin typeface="Arial" panose="020B0604020202020204" pitchFamily="34" charset="0"/>
                <a:cs typeface="Arial" panose="020B0604020202020204" pitchFamily="34" charset="0"/>
              </a:rPr>
              <a:t>SupplierWiki</a:t>
            </a:r>
            <a:r>
              <a:rPr lang="nl-NL" sz="900" dirty="0">
                <a:latin typeface="Arial" panose="020B0604020202020204" pitchFamily="34" charset="0"/>
                <a:cs typeface="Arial" panose="020B0604020202020204" pitchFamily="34" charset="0"/>
              </a:rPr>
              <a:t>. (16 </a:t>
            </a:r>
            <a:r>
              <a:rPr lang="nl-NL" sz="900" dirty="0" err="1">
                <a:latin typeface="Arial" panose="020B0604020202020204" pitchFamily="34" charset="0"/>
                <a:cs typeface="Arial" panose="020B0604020202020204" pitchFamily="34" charset="0"/>
              </a:rPr>
              <a:t>fenruari</a:t>
            </a:r>
            <a:r>
              <a:rPr lang="nl-NL" sz="900" dirty="0">
                <a:latin typeface="Arial" panose="020B0604020202020204" pitchFamily="34" charset="0"/>
                <a:cs typeface="Arial" panose="020B0604020202020204" pitchFamily="34" charset="0"/>
              </a:rPr>
              <a:t> 2024). </a:t>
            </a:r>
            <a:r>
              <a:rPr lang="en-US" sz="900" i="1" dirty="0">
                <a:latin typeface="Arial" panose="020B0604020202020204" pitchFamily="34" charset="0"/>
                <a:cs typeface="Arial" panose="020B0604020202020204" pitchFamily="34" charset="0"/>
              </a:rPr>
              <a:t>Retail Data Explained: Descriptive, Predictive, and Prescriptive</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Geraadpleegd</a:t>
            </a:r>
            <a:r>
              <a:rPr lang="en-US" sz="900" dirty="0">
                <a:latin typeface="Arial" panose="020B0604020202020204" pitchFamily="34" charset="0"/>
                <a:cs typeface="Arial" panose="020B0604020202020204" pitchFamily="34" charset="0"/>
              </a:rPr>
              <a:t> op 7 </a:t>
            </a:r>
            <a:r>
              <a:rPr lang="en-US" sz="900" dirty="0" err="1">
                <a:latin typeface="Arial" panose="020B0604020202020204" pitchFamily="34" charset="0"/>
                <a:cs typeface="Arial" panose="020B0604020202020204" pitchFamily="34" charset="0"/>
              </a:rPr>
              <a:t>november</a:t>
            </a:r>
            <a:r>
              <a:rPr lang="en-US" sz="900" dirty="0">
                <a:latin typeface="Arial" panose="020B0604020202020204" pitchFamily="34" charset="0"/>
                <a:cs typeface="Arial" panose="020B0604020202020204" pitchFamily="34" charset="0"/>
              </a:rPr>
              <a:t> 2024, van https://supplierwiki.supplypike.com/articles/retail-data-explained-descriptive-predictive-and-prescriptive</a:t>
            </a:r>
          </a:p>
        </p:txBody>
      </p:sp>
      <p:pic>
        <p:nvPicPr>
          <p:cNvPr id="1026" name="Picture 2">
            <a:extLst>
              <a:ext uri="{FF2B5EF4-FFF2-40B4-BE49-F238E27FC236}">
                <a16:creationId xmlns:a16="http://schemas.microsoft.com/office/drawing/2014/main" id="{8D061511-3077-9430-4BB8-D81CED0CB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174147"/>
            <a:ext cx="6805270" cy="510395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61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Predictive analytics vs prescriptive analytics: how to optimize allocation of resources ">
            <a:extLst>
              <a:ext uri="{FF2B5EF4-FFF2-40B4-BE49-F238E27FC236}">
                <a16:creationId xmlns:a16="http://schemas.microsoft.com/office/drawing/2014/main" id="{3670B456-1632-ED2C-5E1F-42ED3FA8B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174459"/>
            <a:ext cx="8449894" cy="483815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Decision-making with prescriptive analytics</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13</a:t>
            </a:fld>
            <a:endParaRPr lang="nl-NL" dirty="0"/>
          </a:p>
        </p:txBody>
      </p:sp>
      <p:sp>
        <p:nvSpPr>
          <p:cNvPr id="5" name="Tekstvak 4">
            <a:extLst>
              <a:ext uri="{FF2B5EF4-FFF2-40B4-BE49-F238E27FC236}">
                <a16:creationId xmlns:a16="http://schemas.microsoft.com/office/drawing/2014/main" id="{E327404B-5A68-E621-2AD3-5E0C6AAD2A34}"/>
              </a:ext>
            </a:extLst>
          </p:cNvPr>
          <p:cNvSpPr txBox="1"/>
          <p:nvPr/>
        </p:nvSpPr>
        <p:spPr>
          <a:xfrm>
            <a:off x="965200" y="6306776"/>
            <a:ext cx="6228080" cy="369332"/>
          </a:xfrm>
          <a:prstGeom prst="rect">
            <a:avLst/>
          </a:prstGeom>
          <a:noFill/>
        </p:spPr>
        <p:txBody>
          <a:bodyPr wrap="square" rtlCol="0">
            <a:spAutoFit/>
          </a:bodyPr>
          <a:lstStyle/>
          <a:p>
            <a:r>
              <a:rPr lang="nl-NL" sz="900" dirty="0" err="1">
                <a:latin typeface="Arial" panose="020B0604020202020204" pitchFamily="34" charset="0"/>
                <a:cs typeface="Arial" panose="020B0604020202020204" pitchFamily="34" charset="0"/>
              </a:rPr>
              <a:t>Atoptima</a:t>
            </a:r>
            <a:r>
              <a:rPr lang="nl-NL" sz="900" dirty="0">
                <a:latin typeface="Arial" panose="020B0604020202020204" pitchFamily="34" charset="0"/>
                <a:cs typeface="Arial" panose="020B0604020202020204" pitchFamily="34" charset="0"/>
              </a:rPr>
              <a:t>. (8 september 2021). </a:t>
            </a:r>
            <a:r>
              <a:rPr lang="en-US" sz="900" i="1" dirty="0">
                <a:latin typeface="Arial" panose="020B0604020202020204" pitchFamily="34" charset="0"/>
                <a:cs typeface="Arial" panose="020B0604020202020204" pitchFamily="34" charset="0"/>
              </a:rPr>
              <a:t>How to level up your decision-making with prescriptive analytics?</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Geraadpleegd</a:t>
            </a:r>
            <a:r>
              <a:rPr lang="en-US" sz="900" dirty="0">
                <a:latin typeface="Arial" panose="020B0604020202020204" pitchFamily="34" charset="0"/>
                <a:cs typeface="Arial" panose="020B0604020202020204" pitchFamily="34" charset="0"/>
              </a:rPr>
              <a:t> op 7 </a:t>
            </a:r>
            <a:r>
              <a:rPr lang="en-US" sz="900" dirty="0" err="1">
                <a:latin typeface="Arial" panose="020B0604020202020204" pitchFamily="34" charset="0"/>
                <a:cs typeface="Arial" panose="020B0604020202020204" pitchFamily="34" charset="0"/>
              </a:rPr>
              <a:t>november</a:t>
            </a:r>
            <a:r>
              <a:rPr lang="en-US" sz="900" dirty="0">
                <a:latin typeface="Arial" panose="020B0604020202020204" pitchFamily="34" charset="0"/>
                <a:cs typeface="Arial" panose="020B0604020202020204" pitchFamily="34" charset="0"/>
              </a:rPr>
              <a:t> 2024, van https://atoptima.com/blog/prescriptive_analytics_improve_decision_making/</a:t>
            </a:r>
          </a:p>
        </p:txBody>
      </p:sp>
    </p:spTree>
    <p:extLst>
      <p:ext uri="{BB962C8B-B14F-4D97-AF65-F5344CB8AC3E}">
        <p14:creationId xmlns:p14="http://schemas.microsoft.com/office/powerpoint/2010/main" val="2178173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rabicParenR"/>
            </a:pPr>
            <a:r>
              <a:rPr lang="nl-NL" dirty="0"/>
              <a:t>Je komt voorbereid het werkcollege in. </a:t>
            </a:r>
            <a:r>
              <a:rPr lang="nl-NL" sz="1600" dirty="0"/>
              <a:t>Zonder voorbereiding is het werkcollege niet te volgen c.q. kun je geen bijdrage leveren</a:t>
            </a:r>
          </a:p>
          <a:p>
            <a:pPr marL="457200" indent="-457200">
              <a:lnSpc>
                <a:spcPct val="100000"/>
              </a:lnSpc>
              <a:spcBef>
                <a:spcPts val="0"/>
              </a:spcBef>
              <a:buFont typeface="+mj-lt"/>
              <a:buAutoNum type="arabicParenR"/>
            </a:pPr>
            <a:endParaRPr lang="nl-NL" dirty="0"/>
          </a:p>
          <a:p>
            <a:pPr marL="457200" indent="-457200">
              <a:lnSpc>
                <a:spcPct val="100000"/>
              </a:lnSpc>
              <a:spcBef>
                <a:spcPts val="0"/>
              </a:spcBef>
              <a:buFont typeface="+mj-lt"/>
              <a:buAutoNum type="arabicParenR"/>
            </a:pPr>
            <a:r>
              <a:rPr lang="nl-NL" dirty="0"/>
              <a:t>Power BI is op orde. </a:t>
            </a:r>
            <a:r>
              <a:rPr lang="nl-NL" sz="1600" dirty="0"/>
              <a:t>B-cluster, Get Responsive of eigen route om op niveau te komen</a:t>
            </a:r>
          </a:p>
          <a:p>
            <a:pPr marL="457200" indent="-457200">
              <a:lnSpc>
                <a:spcPct val="100000"/>
              </a:lnSpc>
              <a:spcBef>
                <a:spcPts val="0"/>
              </a:spcBef>
              <a:buFont typeface="+mj-lt"/>
              <a:buAutoNum type="arabicParenR"/>
            </a:pPr>
            <a:endParaRPr lang="nl-NL" dirty="0"/>
          </a:p>
          <a:p>
            <a:pPr marL="457200" indent="-457200">
              <a:lnSpc>
                <a:spcPct val="100000"/>
              </a:lnSpc>
              <a:spcBef>
                <a:spcPts val="0"/>
              </a:spcBef>
              <a:buFont typeface="+mj-lt"/>
              <a:buAutoNum type="arabicParenR"/>
            </a:pPr>
            <a:r>
              <a:rPr lang="nl-NL" dirty="0"/>
              <a:t>Actieve bijdrage in jouw team.</a:t>
            </a:r>
            <a:r>
              <a:rPr lang="nl-NL" sz="2000" dirty="0"/>
              <a:t> </a:t>
            </a:r>
            <a:r>
              <a:rPr lang="nl-NL" sz="1600" dirty="0"/>
              <a:t>Team-eindproducten staan of vallen met individuele bijdragen</a:t>
            </a:r>
          </a:p>
          <a:p>
            <a:pPr marL="457200" indent="-457200">
              <a:lnSpc>
                <a:spcPct val="100000"/>
              </a:lnSpc>
              <a:spcBef>
                <a:spcPts val="0"/>
              </a:spcBef>
              <a:buFont typeface="+mj-lt"/>
              <a:buAutoNum type="arabicParenR"/>
            </a:pPr>
            <a:endParaRPr lang="nl-NL" dirty="0"/>
          </a:p>
          <a:p>
            <a:pPr marL="457200" indent="-457200">
              <a:lnSpc>
                <a:spcPct val="100000"/>
              </a:lnSpc>
              <a:spcBef>
                <a:spcPts val="0"/>
              </a:spcBef>
              <a:buFont typeface="+mj-lt"/>
              <a:buAutoNum type="arabicParenR"/>
            </a:pPr>
            <a:r>
              <a:rPr lang="nl-NL" dirty="0"/>
              <a:t>Kijk verder dan het aangeboden materiaal. </a:t>
            </a:r>
            <a:r>
              <a:rPr lang="nl-NL" sz="1600" dirty="0"/>
              <a:t>Zoek zelf naar oplossingen / bronnen</a:t>
            </a:r>
          </a:p>
          <a:p>
            <a:pPr marL="457200" indent="-457200">
              <a:lnSpc>
                <a:spcPct val="100000"/>
              </a:lnSpc>
              <a:spcBef>
                <a:spcPts val="0"/>
              </a:spcBef>
              <a:buFont typeface="+mj-lt"/>
              <a:buAutoNum type="arabicParenR"/>
            </a:pPr>
            <a:endParaRPr lang="nl-NL" dirty="0"/>
          </a:p>
          <a:p>
            <a:pPr marL="457200" indent="-457200">
              <a:lnSpc>
                <a:spcPct val="100000"/>
              </a:lnSpc>
              <a:spcBef>
                <a:spcPts val="0"/>
              </a:spcBef>
              <a:buFont typeface="+mj-lt"/>
              <a:buAutoNum type="arabicParenR"/>
            </a:pPr>
            <a:r>
              <a:rPr lang="nl-NL" dirty="0"/>
              <a:t>Aanwezigheid.</a:t>
            </a:r>
            <a:r>
              <a:rPr lang="nl-NL" sz="2000" dirty="0"/>
              <a:t> </a:t>
            </a:r>
            <a:r>
              <a:rPr lang="nl-NL" sz="1600" dirty="0"/>
              <a:t>Cursus is niet te doen “op afstand” en je benadeelt jouw teamgenoten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err="1"/>
              <a:t>Verwachtingen</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14</a:t>
            </a:fld>
            <a:endParaRPr lang="nl-NL" dirty="0"/>
          </a:p>
        </p:txBody>
      </p:sp>
    </p:spTree>
    <p:extLst>
      <p:ext uri="{BB962C8B-B14F-4D97-AF65-F5344CB8AC3E}">
        <p14:creationId xmlns:p14="http://schemas.microsoft.com/office/powerpoint/2010/main" val="3458330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Wat mag je van </a:t>
            </a:r>
            <a:r>
              <a:rPr lang="en-US" dirty="0" err="1"/>
              <a:t>mij</a:t>
            </a:r>
            <a:r>
              <a:rPr lang="en-US" dirty="0"/>
              <a:t> </a:t>
            </a:r>
            <a:r>
              <a:rPr lang="en-US" dirty="0" err="1"/>
              <a:t>verwachten</a:t>
            </a:r>
            <a:r>
              <a:rPr lang="en-US" dirty="0"/>
              <a:t>?</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15</a:t>
            </a:fld>
            <a:endParaRPr lang="nl-NL" dirty="0"/>
          </a:p>
        </p:txBody>
      </p:sp>
      <p:pic>
        <p:nvPicPr>
          <p:cNvPr id="2050" name="Picture 2" descr="DIENSTEN - NA-INFRA">
            <a:extLst>
              <a:ext uri="{FF2B5EF4-FFF2-40B4-BE49-F238E27FC236}">
                <a16:creationId xmlns:a16="http://schemas.microsoft.com/office/drawing/2014/main" id="{50712E3A-B047-821D-818B-0D083EE51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1459844"/>
            <a:ext cx="3605212" cy="22541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rd de coach die jij wilt worden via een coaching opleiding - Brout">
            <a:extLst>
              <a:ext uri="{FF2B5EF4-FFF2-40B4-BE49-F238E27FC236}">
                <a16:creationId xmlns:a16="http://schemas.microsoft.com/office/drawing/2014/main" id="{DF953469-196E-35AB-7A03-6C4424E0C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4012181"/>
            <a:ext cx="3319462" cy="2208951"/>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descr="Afbeelding met schets, Kinderkunst, tekening, Karmijn&#10;&#10;Automatisch gegenereerde beschrijving">
            <a:extLst>
              <a:ext uri="{FF2B5EF4-FFF2-40B4-BE49-F238E27FC236}">
                <a16:creationId xmlns:a16="http://schemas.microsoft.com/office/drawing/2014/main" id="{CE04547B-BB52-39C7-BC31-E2BF4B8EDA74}"/>
              </a:ext>
            </a:extLst>
          </p:cNvPr>
          <p:cNvPicPr>
            <a:picLocks noChangeAspect="1"/>
          </p:cNvPicPr>
          <p:nvPr/>
        </p:nvPicPr>
        <p:blipFill>
          <a:blip r:embed="rId4"/>
          <a:stretch>
            <a:fillRect/>
          </a:stretch>
        </p:blipFill>
        <p:spPr>
          <a:xfrm>
            <a:off x="4717161" y="1878168"/>
            <a:ext cx="1134188" cy="1063695"/>
          </a:xfrm>
          <a:prstGeom prst="rect">
            <a:avLst/>
          </a:prstGeom>
        </p:spPr>
      </p:pic>
      <p:pic>
        <p:nvPicPr>
          <p:cNvPr id="10" name="Afbeelding 9" descr="Afbeelding met groen, Graphics, ontwerp, kunst&#10;&#10;Automatisch gegenereerde beschrijving">
            <a:extLst>
              <a:ext uri="{FF2B5EF4-FFF2-40B4-BE49-F238E27FC236}">
                <a16:creationId xmlns:a16="http://schemas.microsoft.com/office/drawing/2014/main" id="{8118A880-9C24-6529-D8BC-C4A5761A50F3}"/>
              </a:ext>
            </a:extLst>
          </p:cNvPr>
          <p:cNvPicPr>
            <a:picLocks noChangeAspect="1"/>
          </p:cNvPicPr>
          <p:nvPr/>
        </p:nvPicPr>
        <p:blipFill>
          <a:blip r:embed="rId5"/>
          <a:stretch>
            <a:fillRect/>
          </a:stretch>
        </p:blipFill>
        <p:spPr>
          <a:xfrm>
            <a:off x="4708349" y="4584808"/>
            <a:ext cx="1143000" cy="1063695"/>
          </a:xfrm>
          <a:prstGeom prst="rect">
            <a:avLst/>
          </a:prstGeom>
        </p:spPr>
      </p:pic>
    </p:spTree>
    <p:extLst>
      <p:ext uri="{BB962C8B-B14F-4D97-AF65-F5344CB8AC3E}">
        <p14:creationId xmlns:p14="http://schemas.microsoft.com/office/powerpoint/2010/main" val="9731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342900" indent="-342900">
              <a:lnSpc>
                <a:spcPct val="100000"/>
              </a:lnSpc>
              <a:spcBef>
                <a:spcPts val="0"/>
              </a:spcBef>
              <a:buFont typeface="Arial" panose="020B0604020202020204" pitchFamily="34" charset="0"/>
              <a:buChar char="•"/>
            </a:pPr>
            <a:r>
              <a:rPr lang="nl-NL" dirty="0"/>
              <a:t>Verplicht voor opdracht 1 en 3</a:t>
            </a:r>
          </a:p>
          <a:p>
            <a:pPr marL="342900" indent="-342900">
              <a:lnSpc>
                <a:spcPct val="100000"/>
              </a:lnSpc>
              <a:spcBef>
                <a:spcPts val="0"/>
              </a:spcBef>
              <a:buFont typeface="Arial" panose="020B0604020202020204" pitchFamily="34" charset="0"/>
              <a:buChar char="•"/>
            </a:pPr>
            <a:r>
              <a:rPr lang="nl-NL" dirty="0"/>
              <a:t>Reeds gehad in de propedeuse</a:t>
            </a:r>
          </a:p>
          <a:p>
            <a:pPr marL="342900" indent="-342900">
              <a:lnSpc>
                <a:spcPct val="100000"/>
              </a:lnSpc>
              <a:spcBef>
                <a:spcPts val="0"/>
              </a:spcBef>
              <a:buFont typeface="Arial" panose="020B0604020202020204" pitchFamily="34" charset="0"/>
              <a:buChar char="•"/>
            </a:pPr>
            <a:r>
              <a:rPr lang="nl-NL" dirty="0"/>
              <a:t>Is het weggezakt, schrijf je in voor de online training. Let op: je dient het zelf te betalen</a:t>
            </a:r>
          </a:p>
          <a:p>
            <a:pPr marL="342900" indent="-342900">
              <a:lnSpc>
                <a:spcPct val="100000"/>
              </a:lnSpc>
              <a:spcBef>
                <a:spcPts val="0"/>
              </a:spcBef>
              <a:buFont typeface="Arial" panose="020B0604020202020204" pitchFamily="34" charset="0"/>
              <a:buChar char="•"/>
            </a:pPr>
            <a:r>
              <a:rPr lang="nl-NL" dirty="0"/>
              <a:t>Daarnaast vele gratis filmpjes te vinden op </a:t>
            </a:r>
            <a:r>
              <a:rPr lang="nl-NL" dirty="0" err="1"/>
              <a:t>Brightspace</a:t>
            </a:r>
            <a:endParaRPr lang="nl-NL" dirty="0"/>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err="1"/>
              <a:t>Gebruik</a:t>
            </a:r>
            <a:r>
              <a:rPr lang="en-US" dirty="0"/>
              <a:t> Power BI</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16</a:t>
            </a:fld>
            <a:endParaRPr lang="nl-NL" dirty="0"/>
          </a:p>
        </p:txBody>
      </p:sp>
      <p:pic>
        <p:nvPicPr>
          <p:cNvPr id="5" name="Afbeelding 4">
            <a:extLst>
              <a:ext uri="{FF2B5EF4-FFF2-40B4-BE49-F238E27FC236}">
                <a16:creationId xmlns:a16="http://schemas.microsoft.com/office/drawing/2014/main" id="{489521ED-CC9F-0E03-D66A-789FE108D894}"/>
              </a:ext>
            </a:extLst>
          </p:cNvPr>
          <p:cNvPicPr>
            <a:picLocks noChangeAspect="1"/>
          </p:cNvPicPr>
          <p:nvPr/>
        </p:nvPicPr>
        <p:blipFill>
          <a:blip r:embed="rId2"/>
          <a:stretch>
            <a:fillRect/>
          </a:stretch>
        </p:blipFill>
        <p:spPr>
          <a:xfrm>
            <a:off x="5086350" y="4257762"/>
            <a:ext cx="3429000" cy="1333500"/>
          </a:xfrm>
          <a:prstGeom prst="rect">
            <a:avLst/>
          </a:prstGeom>
        </p:spPr>
      </p:pic>
    </p:spTree>
    <p:extLst>
      <p:ext uri="{BB962C8B-B14F-4D97-AF65-F5344CB8AC3E}">
        <p14:creationId xmlns:p14="http://schemas.microsoft.com/office/powerpoint/2010/main" val="3153911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342900" indent="-342900">
              <a:lnSpc>
                <a:spcPct val="100000"/>
              </a:lnSpc>
              <a:spcBef>
                <a:spcPts val="0"/>
              </a:spcBef>
              <a:buFont typeface="Arial" panose="020B0604020202020204" pitchFamily="34" charset="0"/>
              <a:buChar char="•"/>
            </a:pPr>
            <a:r>
              <a:rPr lang="nl-NL" dirty="0"/>
              <a:t>Opdrachten</a:t>
            </a:r>
          </a:p>
          <a:p>
            <a:pPr marL="342900" indent="-342900">
              <a:lnSpc>
                <a:spcPct val="100000"/>
              </a:lnSpc>
              <a:spcBef>
                <a:spcPts val="0"/>
              </a:spcBef>
              <a:buFont typeface="Arial" panose="020B0604020202020204" pitchFamily="34" charset="0"/>
              <a:buChar char="•"/>
            </a:pPr>
            <a:r>
              <a:rPr lang="nl-NL" dirty="0"/>
              <a:t>Vereiste voorbereiding</a:t>
            </a:r>
          </a:p>
          <a:p>
            <a:pPr marL="342900" indent="-342900">
              <a:lnSpc>
                <a:spcPct val="100000"/>
              </a:lnSpc>
              <a:spcBef>
                <a:spcPts val="0"/>
              </a:spcBef>
              <a:buFont typeface="Arial" panose="020B0604020202020204" pitchFamily="34" charset="0"/>
              <a:buChar char="•"/>
            </a:pPr>
            <a:r>
              <a:rPr lang="nl-NL" dirty="0"/>
              <a:t>Theorie</a:t>
            </a:r>
          </a:p>
          <a:p>
            <a:pPr marL="342900" indent="-342900">
              <a:lnSpc>
                <a:spcPct val="100000"/>
              </a:lnSpc>
              <a:spcBef>
                <a:spcPts val="0"/>
              </a:spcBef>
              <a:buFont typeface="Arial" panose="020B0604020202020204" pitchFamily="34" charset="0"/>
              <a:buChar char="•"/>
            </a:pPr>
            <a:r>
              <a:rPr lang="nl-NL" dirty="0"/>
              <a:t>Hoe en waar data vinden</a:t>
            </a:r>
          </a:p>
          <a:p>
            <a:pPr marL="342900" indent="-342900">
              <a:lnSpc>
                <a:spcPct val="100000"/>
              </a:lnSpc>
              <a:spcBef>
                <a:spcPts val="0"/>
              </a:spcBef>
              <a:buFont typeface="Arial" panose="020B0604020202020204" pitchFamily="34" charset="0"/>
              <a:buChar char="•"/>
            </a:pPr>
            <a:r>
              <a:rPr lang="nl-NL" dirty="0"/>
              <a:t>Clips met de weg naar Rome</a:t>
            </a:r>
          </a:p>
          <a:p>
            <a:pPr marL="342900" indent="-342900">
              <a:lnSpc>
                <a:spcPct val="100000"/>
              </a:lnSpc>
              <a:spcBef>
                <a:spcPts val="0"/>
              </a:spcBef>
              <a:buFont typeface="Arial" panose="020B0604020202020204" pitchFamily="34" charset="0"/>
              <a:buChar char="•"/>
            </a:pPr>
            <a:r>
              <a:rPr lang="nl-NL" dirty="0" err="1"/>
              <a:t>etc</a:t>
            </a:r>
            <a:endParaRPr lang="nl-NL" dirty="0"/>
          </a:p>
          <a:p>
            <a:pPr marL="342900" indent="-342900">
              <a:lnSpc>
                <a:spcPct val="100000"/>
              </a:lnSpc>
              <a:spcBef>
                <a:spcPts val="0"/>
              </a:spcBef>
              <a:buFont typeface="Arial" panose="020B0604020202020204" pitchFamily="34" charset="0"/>
              <a:buChar char="•"/>
            </a:pPr>
            <a:r>
              <a:rPr lang="nl-NL" dirty="0" err="1"/>
              <a:t>etc</a:t>
            </a:r>
            <a:endParaRPr lang="nl-NL" dirty="0"/>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Wat </a:t>
            </a:r>
            <a:r>
              <a:rPr lang="en-US" dirty="0" err="1"/>
              <a:t>vind</a:t>
            </a:r>
            <a:r>
              <a:rPr lang="en-US" dirty="0"/>
              <a:t> je op Brightspace?</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17</a:t>
            </a:fld>
            <a:endParaRPr lang="nl-NL" dirty="0"/>
          </a:p>
        </p:txBody>
      </p:sp>
      <p:pic>
        <p:nvPicPr>
          <p:cNvPr id="3074" name="Picture 2" descr="Brightspace by D2L | Instructional Support at PCC">
            <a:extLst>
              <a:ext uri="{FF2B5EF4-FFF2-40B4-BE49-F238E27FC236}">
                <a16:creationId xmlns:a16="http://schemas.microsoft.com/office/drawing/2014/main" id="{FB8E39E4-FD34-45F1-A324-B862815AA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2" y="4567324"/>
            <a:ext cx="223837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234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a:lnSpc>
                <a:spcPct val="100000"/>
              </a:lnSpc>
              <a:spcBef>
                <a:spcPts val="0"/>
              </a:spcBef>
            </a:pPr>
            <a:r>
              <a:rPr lang="nl-NL" dirty="0"/>
              <a:t>Zelfde cadans voor de drie opdrachten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err="1"/>
              <a:t>Opzet</a:t>
            </a:r>
            <a:r>
              <a:rPr lang="en-US" dirty="0"/>
              <a:t> Brightspace</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18</a:t>
            </a:fld>
            <a:endParaRPr lang="nl-NL" dirty="0"/>
          </a:p>
        </p:txBody>
      </p:sp>
      <p:graphicFrame>
        <p:nvGraphicFramePr>
          <p:cNvPr id="7" name="Diagram 6">
            <a:extLst>
              <a:ext uri="{FF2B5EF4-FFF2-40B4-BE49-F238E27FC236}">
                <a16:creationId xmlns:a16="http://schemas.microsoft.com/office/drawing/2014/main" id="{6001C92E-2960-9FAF-F290-8074AFADA145}"/>
              </a:ext>
            </a:extLst>
          </p:cNvPr>
          <p:cNvGraphicFramePr/>
          <p:nvPr/>
        </p:nvGraphicFramePr>
        <p:xfrm>
          <a:off x="787866" y="1937857"/>
          <a:ext cx="7568268" cy="4681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Afbeelding 8">
            <a:extLst>
              <a:ext uri="{FF2B5EF4-FFF2-40B4-BE49-F238E27FC236}">
                <a16:creationId xmlns:a16="http://schemas.microsoft.com/office/drawing/2014/main" id="{022A7B70-9F6A-AE0C-E589-FB12B81D364C}"/>
              </a:ext>
            </a:extLst>
          </p:cNvPr>
          <p:cNvPicPr>
            <a:picLocks noChangeAspect="1"/>
          </p:cNvPicPr>
          <p:nvPr/>
        </p:nvPicPr>
        <p:blipFill>
          <a:blip r:embed="rId7"/>
          <a:stretch>
            <a:fillRect/>
          </a:stretch>
        </p:blipFill>
        <p:spPr>
          <a:xfrm>
            <a:off x="7569319" y="135531"/>
            <a:ext cx="1352739" cy="1952898"/>
          </a:xfrm>
          <a:prstGeom prst="rect">
            <a:avLst/>
          </a:prstGeom>
          <a:ln>
            <a:solidFill>
              <a:schemeClr val="bg1">
                <a:lumMod val="75000"/>
              </a:schemeClr>
            </a:solidFill>
          </a:ln>
        </p:spPr>
      </p:pic>
    </p:spTree>
    <p:extLst>
      <p:ext uri="{BB962C8B-B14F-4D97-AF65-F5344CB8AC3E}">
        <p14:creationId xmlns:p14="http://schemas.microsoft.com/office/powerpoint/2010/main" val="3303618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lphaLcParenR"/>
            </a:pPr>
            <a:r>
              <a:rPr lang="nl-NL" dirty="0">
                <a:solidFill>
                  <a:schemeClr val="bg1">
                    <a:lumMod val="75000"/>
                  </a:schemeClr>
                </a:solidFill>
              </a:rPr>
              <a:t>Waarom Data </a:t>
            </a:r>
            <a:r>
              <a:rPr lang="nl-NL" dirty="0" err="1">
                <a:solidFill>
                  <a:schemeClr val="bg1">
                    <a:lumMod val="75000"/>
                  </a:schemeClr>
                </a:solidFill>
              </a:rPr>
              <a:t>Driven</a:t>
            </a:r>
            <a:r>
              <a:rPr lang="nl-NL" dirty="0">
                <a:solidFill>
                  <a:schemeClr val="bg1">
                    <a:lumMod val="75000"/>
                  </a:schemeClr>
                </a:solidFill>
              </a:rPr>
              <a:t> </a:t>
            </a:r>
            <a:r>
              <a:rPr lang="nl-NL" dirty="0" err="1">
                <a:solidFill>
                  <a:schemeClr val="bg1">
                    <a:lumMod val="75000"/>
                  </a:schemeClr>
                </a:solidFill>
              </a:rPr>
              <a:t>Decision</a:t>
            </a:r>
            <a:r>
              <a:rPr lang="nl-NL" dirty="0">
                <a:solidFill>
                  <a:schemeClr val="bg1">
                    <a:lumMod val="75000"/>
                  </a:schemeClr>
                </a:solidFill>
              </a:rPr>
              <a:t> Making?</a:t>
            </a:r>
          </a:p>
          <a:p>
            <a:pPr marL="457200" indent="-457200">
              <a:lnSpc>
                <a:spcPct val="100000"/>
              </a:lnSpc>
              <a:spcBef>
                <a:spcPts val="0"/>
              </a:spcBef>
              <a:buFont typeface="+mj-lt"/>
              <a:buAutoNum type="alphaLcParenR"/>
            </a:pPr>
            <a:r>
              <a:rPr lang="nl-NL" dirty="0">
                <a:solidFill>
                  <a:schemeClr val="bg1">
                    <a:lumMod val="75000"/>
                  </a:schemeClr>
                </a:solidFill>
              </a:rPr>
              <a:t>Teamformatie</a:t>
            </a:r>
          </a:p>
          <a:p>
            <a:pPr marL="457200" indent="-457200">
              <a:lnSpc>
                <a:spcPct val="100000"/>
              </a:lnSpc>
              <a:spcBef>
                <a:spcPts val="0"/>
              </a:spcBef>
              <a:buFont typeface="+mj-lt"/>
              <a:buAutoNum type="alphaLcParenR"/>
            </a:pPr>
            <a:r>
              <a:rPr lang="nl-NL" dirty="0">
                <a:solidFill>
                  <a:schemeClr val="bg1">
                    <a:lumMod val="75000"/>
                  </a:schemeClr>
                </a:solidFill>
              </a:rPr>
              <a:t>Overzicht module + Werkwijze + </a:t>
            </a:r>
            <a:r>
              <a:rPr lang="nl-NL" dirty="0" err="1">
                <a:solidFill>
                  <a:schemeClr val="bg1">
                    <a:lumMod val="75000"/>
                  </a:schemeClr>
                </a:solidFill>
              </a:rPr>
              <a:t>Brightspace</a:t>
            </a:r>
            <a:endParaRPr lang="nl-NL" dirty="0">
              <a:solidFill>
                <a:schemeClr val="bg1">
                  <a:lumMod val="75000"/>
                </a:schemeClr>
              </a:solidFill>
            </a:endParaRPr>
          </a:p>
          <a:p>
            <a:pPr marL="457200" indent="-457200">
              <a:lnSpc>
                <a:spcPct val="100000"/>
              </a:lnSpc>
              <a:spcBef>
                <a:spcPts val="0"/>
              </a:spcBef>
              <a:buFont typeface="+mj-lt"/>
              <a:buAutoNum type="alphaLcParenR"/>
            </a:pPr>
            <a:r>
              <a:rPr lang="nl-NL" dirty="0"/>
              <a:t>CRISP-DM</a:t>
            </a:r>
          </a:p>
          <a:p>
            <a:pPr marL="457200" indent="-457200">
              <a:lnSpc>
                <a:spcPct val="100000"/>
              </a:lnSpc>
              <a:spcBef>
                <a:spcPts val="0"/>
              </a:spcBef>
              <a:buFont typeface="+mj-lt"/>
              <a:buAutoNum type="alphaLcParenR"/>
            </a:pPr>
            <a:r>
              <a:rPr lang="nl-NL" dirty="0">
                <a:solidFill>
                  <a:schemeClr val="bg1">
                    <a:lumMod val="75000"/>
                  </a:schemeClr>
                </a:solidFill>
              </a:rPr>
              <a:t>Sprint 1: Case </a:t>
            </a:r>
            <a:r>
              <a:rPr lang="nl-NL" dirty="0" err="1">
                <a:solidFill>
                  <a:schemeClr val="bg1">
                    <a:lumMod val="75000"/>
                  </a:schemeClr>
                </a:solidFill>
              </a:rPr>
              <a:t>study</a:t>
            </a:r>
            <a:r>
              <a:rPr lang="nl-NL" dirty="0">
                <a:solidFill>
                  <a:schemeClr val="bg1">
                    <a:lumMod val="75000"/>
                  </a:schemeClr>
                </a:solidFill>
              </a:rPr>
              <a:t> Uber</a:t>
            </a:r>
          </a:p>
          <a:p>
            <a:pPr marL="457200" indent="-457200">
              <a:lnSpc>
                <a:spcPct val="100000"/>
              </a:lnSpc>
              <a:spcBef>
                <a:spcPts val="0"/>
              </a:spcBef>
              <a:buFont typeface="+mj-lt"/>
              <a:buAutoNum type="alphaLcParenR"/>
            </a:pPr>
            <a:r>
              <a:rPr lang="nl-NL" dirty="0">
                <a:solidFill>
                  <a:schemeClr val="bg1">
                    <a:lumMod val="75000"/>
                  </a:schemeClr>
                </a:solidFill>
              </a:rPr>
              <a:t>Sprint 2: Opdracht 1</a:t>
            </a:r>
          </a:p>
          <a:p>
            <a:pPr marL="457200" indent="-457200">
              <a:lnSpc>
                <a:spcPct val="100000"/>
              </a:lnSpc>
              <a:spcBef>
                <a:spcPts val="0"/>
              </a:spcBef>
              <a:buFont typeface="+mj-lt"/>
              <a:buAutoNum type="alphaLcParenR"/>
            </a:pPr>
            <a:r>
              <a:rPr lang="nl-NL" dirty="0">
                <a:solidFill>
                  <a:schemeClr val="bg1">
                    <a:lumMod val="75000"/>
                  </a:schemeClr>
                </a:solidFill>
              </a:rPr>
              <a:t>Power BI</a:t>
            </a:r>
          </a:p>
          <a:p>
            <a:pPr marL="457200" indent="-457200">
              <a:lnSpc>
                <a:spcPct val="100000"/>
              </a:lnSpc>
              <a:spcBef>
                <a:spcPts val="0"/>
              </a:spcBef>
              <a:buFont typeface="+mj-lt"/>
              <a:buAutoNum type="alphaLcParenR"/>
            </a:pPr>
            <a:r>
              <a:rPr lang="nl-NL" dirty="0">
                <a:solidFill>
                  <a:schemeClr val="bg1">
                    <a:lumMod val="75000"/>
                  </a:schemeClr>
                </a:solidFill>
              </a:rPr>
              <a:t>Vooruitblik volgende bijeenkomst(en)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Agenda</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19</a:t>
            </a:fld>
            <a:endParaRPr lang="nl-NL" dirty="0"/>
          </a:p>
        </p:txBody>
      </p:sp>
    </p:spTree>
    <p:extLst>
      <p:ext uri="{BB962C8B-B14F-4D97-AF65-F5344CB8AC3E}">
        <p14:creationId xmlns:p14="http://schemas.microsoft.com/office/powerpoint/2010/main" val="92099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lphaLcParenR"/>
            </a:pPr>
            <a:r>
              <a:rPr lang="nl-NL" dirty="0"/>
              <a:t>Waarom Data </a:t>
            </a:r>
            <a:r>
              <a:rPr lang="nl-NL" dirty="0" err="1"/>
              <a:t>Driven</a:t>
            </a:r>
            <a:r>
              <a:rPr lang="nl-NL" dirty="0"/>
              <a:t> </a:t>
            </a:r>
            <a:r>
              <a:rPr lang="nl-NL" dirty="0" err="1"/>
              <a:t>Decision</a:t>
            </a:r>
            <a:r>
              <a:rPr lang="nl-NL" dirty="0"/>
              <a:t> Making?</a:t>
            </a:r>
          </a:p>
          <a:p>
            <a:pPr marL="457200" indent="-457200">
              <a:lnSpc>
                <a:spcPct val="100000"/>
              </a:lnSpc>
              <a:spcBef>
                <a:spcPts val="0"/>
              </a:spcBef>
              <a:buFont typeface="+mj-lt"/>
              <a:buAutoNum type="alphaLcParenR"/>
            </a:pPr>
            <a:r>
              <a:rPr lang="nl-NL" dirty="0"/>
              <a:t>Teamformatie</a:t>
            </a:r>
          </a:p>
          <a:p>
            <a:pPr marL="457200" indent="-457200">
              <a:lnSpc>
                <a:spcPct val="100000"/>
              </a:lnSpc>
              <a:spcBef>
                <a:spcPts val="0"/>
              </a:spcBef>
              <a:buFont typeface="+mj-lt"/>
              <a:buAutoNum type="alphaLcParenR"/>
            </a:pPr>
            <a:r>
              <a:rPr lang="nl-NL" dirty="0"/>
              <a:t>Overzicht module + Werkwijze + </a:t>
            </a:r>
            <a:r>
              <a:rPr lang="nl-NL" dirty="0" err="1"/>
              <a:t>Brightspace</a:t>
            </a:r>
            <a:endParaRPr lang="nl-NL" dirty="0"/>
          </a:p>
          <a:p>
            <a:pPr marL="457200" indent="-457200">
              <a:lnSpc>
                <a:spcPct val="100000"/>
              </a:lnSpc>
              <a:spcBef>
                <a:spcPts val="0"/>
              </a:spcBef>
              <a:buFont typeface="+mj-lt"/>
              <a:buAutoNum type="alphaLcParenR"/>
            </a:pPr>
            <a:r>
              <a:rPr lang="nl-NL" dirty="0"/>
              <a:t>CRISP-DM</a:t>
            </a:r>
          </a:p>
          <a:p>
            <a:pPr marL="457200" indent="-457200">
              <a:lnSpc>
                <a:spcPct val="100000"/>
              </a:lnSpc>
              <a:spcBef>
                <a:spcPts val="0"/>
              </a:spcBef>
              <a:buFont typeface="+mj-lt"/>
              <a:buAutoNum type="alphaLcParenR"/>
            </a:pPr>
            <a:r>
              <a:rPr lang="nl-NL" dirty="0"/>
              <a:t>Sprint 1: Case </a:t>
            </a:r>
            <a:r>
              <a:rPr lang="nl-NL" dirty="0" err="1"/>
              <a:t>study</a:t>
            </a:r>
            <a:r>
              <a:rPr lang="nl-NL" dirty="0"/>
              <a:t> Uber</a:t>
            </a:r>
          </a:p>
          <a:p>
            <a:pPr marL="457200" indent="-457200">
              <a:lnSpc>
                <a:spcPct val="100000"/>
              </a:lnSpc>
              <a:spcBef>
                <a:spcPts val="0"/>
              </a:spcBef>
              <a:buFont typeface="+mj-lt"/>
              <a:buAutoNum type="alphaLcParenR"/>
            </a:pPr>
            <a:r>
              <a:rPr lang="nl-NL" dirty="0"/>
              <a:t>Sprint 2: Opdracht 1</a:t>
            </a:r>
          </a:p>
          <a:p>
            <a:pPr marL="457200" indent="-457200">
              <a:lnSpc>
                <a:spcPct val="100000"/>
              </a:lnSpc>
              <a:spcBef>
                <a:spcPts val="0"/>
              </a:spcBef>
              <a:buFont typeface="+mj-lt"/>
              <a:buAutoNum type="alphaLcParenR"/>
            </a:pPr>
            <a:r>
              <a:rPr lang="nl-NL" dirty="0"/>
              <a:t>Power BI</a:t>
            </a:r>
          </a:p>
          <a:p>
            <a:pPr marL="457200" indent="-457200">
              <a:lnSpc>
                <a:spcPct val="100000"/>
              </a:lnSpc>
              <a:spcBef>
                <a:spcPts val="0"/>
              </a:spcBef>
              <a:buFont typeface="+mj-lt"/>
              <a:buAutoNum type="alphaLcParenR"/>
            </a:pPr>
            <a:r>
              <a:rPr lang="nl-NL" dirty="0"/>
              <a:t>Vooruitblik volgende bijeenkomst(en)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Agenda</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a:t>
            </a:fld>
            <a:endParaRPr lang="nl-NL" dirty="0"/>
          </a:p>
        </p:txBody>
      </p:sp>
    </p:spTree>
    <p:extLst>
      <p:ext uri="{BB962C8B-B14F-4D97-AF65-F5344CB8AC3E}">
        <p14:creationId xmlns:p14="http://schemas.microsoft.com/office/powerpoint/2010/main" val="416918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3403419" cy="4918162"/>
          </a:xfrm>
        </p:spPr>
        <p:txBody>
          <a:bodyPr/>
          <a:lstStyle/>
          <a:p>
            <a:pPr>
              <a:lnSpc>
                <a:spcPct val="100000"/>
              </a:lnSpc>
              <a:spcBef>
                <a:spcPts val="0"/>
              </a:spcBef>
            </a:pPr>
            <a:r>
              <a:rPr lang="nl-NL" dirty="0"/>
              <a:t>Cross </a:t>
            </a:r>
            <a:r>
              <a:rPr lang="nl-NL" dirty="0" err="1"/>
              <a:t>Industry</a:t>
            </a:r>
            <a:r>
              <a:rPr lang="nl-NL" dirty="0"/>
              <a:t> Standard </a:t>
            </a:r>
            <a:r>
              <a:rPr lang="nl-NL" dirty="0" err="1"/>
              <a:t>Process</a:t>
            </a:r>
            <a:r>
              <a:rPr lang="nl-NL" dirty="0"/>
              <a:t> for Data </a:t>
            </a:r>
            <a:r>
              <a:rPr lang="nl-NL" dirty="0" err="1"/>
              <a:t>Mining</a:t>
            </a:r>
            <a:endParaRPr lang="nl-NL" dirty="0"/>
          </a:p>
          <a:p>
            <a:pPr>
              <a:lnSpc>
                <a:spcPct val="100000"/>
              </a:lnSpc>
              <a:spcBef>
                <a:spcPts val="0"/>
              </a:spcBef>
            </a:pPr>
            <a:endParaRPr lang="nl-NL" dirty="0"/>
          </a:p>
          <a:p>
            <a:pPr>
              <a:lnSpc>
                <a:spcPct val="100000"/>
              </a:lnSpc>
              <a:spcBef>
                <a:spcPts val="0"/>
              </a:spcBef>
            </a:pPr>
            <a:endParaRPr lang="nl-NL" dirty="0"/>
          </a:p>
          <a:p>
            <a:pPr>
              <a:lnSpc>
                <a:spcPct val="100000"/>
              </a:lnSpc>
              <a:spcBef>
                <a:spcPts val="0"/>
              </a:spcBef>
            </a:pPr>
            <a:endParaRPr lang="nl-NL" dirty="0"/>
          </a:p>
          <a:p>
            <a:pPr>
              <a:lnSpc>
                <a:spcPct val="100000"/>
              </a:lnSpc>
              <a:spcBef>
                <a:spcPts val="0"/>
              </a:spcBef>
            </a:pPr>
            <a:r>
              <a:rPr lang="nl-NL" sz="1600" dirty="0"/>
              <a:t>Nadere uitleg in artikel op </a:t>
            </a:r>
            <a:r>
              <a:rPr lang="nl-NL" sz="1600" dirty="0" err="1"/>
              <a:t>Brightspace</a:t>
            </a:r>
            <a:r>
              <a:rPr lang="nl-NL" sz="1600" dirty="0"/>
              <a:t> in ‘07. Bibliotheek: artikelen en links’</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CRISP-DM</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20</a:t>
            </a:fld>
            <a:endParaRPr lang="nl-NL" dirty="0"/>
          </a:p>
        </p:txBody>
      </p:sp>
      <p:sp>
        <p:nvSpPr>
          <p:cNvPr id="6" name="Tekstvak 5">
            <a:extLst>
              <a:ext uri="{FF2B5EF4-FFF2-40B4-BE49-F238E27FC236}">
                <a16:creationId xmlns:a16="http://schemas.microsoft.com/office/drawing/2014/main" id="{90EEACA9-826C-1588-B828-C87B9E9B08ED}"/>
              </a:ext>
            </a:extLst>
          </p:cNvPr>
          <p:cNvSpPr txBox="1"/>
          <p:nvPr/>
        </p:nvSpPr>
        <p:spPr>
          <a:xfrm>
            <a:off x="965200" y="6306776"/>
            <a:ext cx="6228080" cy="3693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Wirth, R., &amp; </a:t>
            </a:r>
            <a:r>
              <a:rPr lang="en-US" sz="900" dirty="0" err="1">
                <a:latin typeface="Arial" panose="020B0604020202020204" pitchFamily="34" charset="0"/>
                <a:cs typeface="Arial" panose="020B0604020202020204" pitchFamily="34" charset="0"/>
              </a:rPr>
              <a:t>Hipp</a:t>
            </a:r>
            <a:r>
              <a:rPr lang="en-US" sz="900" dirty="0">
                <a:latin typeface="Arial" panose="020B0604020202020204" pitchFamily="34" charset="0"/>
                <a:cs typeface="Arial" panose="020B0604020202020204" pitchFamily="34" charset="0"/>
              </a:rPr>
              <a:t>, J. (2000). CRISP-DM: Towards a standard process model for data mining. </a:t>
            </a:r>
            <a:r>
              <a:rPr lang="en-US" sz="900" i="1" dirty="0">
                <a:latin typeface="Arial" panose="020B0604020202020204" pitchFamily="34" charset="0"/>
                <a:cs typeface="Arial" panose="020B0604020202020204" pitchFamily="34" charset="0"/>
              </a:rPr>
              <a:t>Proceedings of the 4th International Conference on the Practical Applications of Knowledge Discovery and Data Mining</a:t>
            </a:r>
            <a:r>
              <a:rPr lang="en-US" sz="900" dirty="0">
                <a:latin typeface="Arial" panose="020B0604020202020204" pitchFamily="34" charset="0"/>
                <a:cs typeface="Arial" panose="020B0604020202020204" pitchFamily="34" charset="0"/>
              </a:rPr>
              <a:t>, 29–39.</a:t>
            </a:r>
          </a:p>
        </p:txBody>
      </p:sp>
      <p:pic>
        <p:nvPicPr>
          <p:cNvPr id="8" name="Afbeelding 7" descr="Afbeelding met tekst, cirkel, schermopname, kabel&#10;&#10;Automatisch gegenereerde beschrijving">
            <a:extLst>
              <a:ext uri="{FF2B5EF4-FFF2-40B4-BE49-F238E27FC236}">
                <a16:creationId xmlns:a16="http://schemas.microsoft.com/office/drawing/2014/main" id="{A0762B53-631C-149B-90F4-324C9C7A3F54}"/>
              </a:ext>
            </a:extLst>
          </p:cNvPr>
          <p:cNvPicPr>
            <a:picLocks noChangeAspect="1"/>
          </p:cNvPicPr>
          <p:nvPr/>
        </p:nvPicPr>
        <p:blipFill>
          <a:blip r:embed="rId2"/>
          <a:stretch>
            <a:fillRect/>
          </a:stretch>
        </p:blipFill>
        <p:spPr>
          <a:xfrm>
            <a:off x="3504004" y="561625"/>
            <a:ext cx="5639996" cy="5660580"/>
          </a:xfrm>
          <a:prstGeom prst="rect">
            <a:avLst/>
          </a:prstGeom>
        </p:spPr>
      </p:pic>
    </p:spTree>
    <p:extLst>
      <p:ext uri="{BB962C8B-B14F-4D97-AF65-F5344CB8AC3E}">
        <p14:creationId xmlns:p14="http://schemas.microsoft.com/office/powerpoint/2010/main" val="1234689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lphaLcParenR"/>
            </a:pPr>
            <a:r>
              <a:rPr lang="nl-NL" dirty="0">
                <a:solidFill>
                  <a:schemeClr val="bg1">
                    <a:lumMod val="75000"/>
                  </a:schemeClr>
                </a:solidFill>
              </a:rPr>
              <a:t>Waarom Data </a:t>
            </a:r>
            <a:r>
              <a:rPr lang="nl-NL" dirty="0" err="1">
                <a:solidFill>
                  <a:schemeClr val="bg1">
                    <a:lumMod val="75000"/>
                  </a:schemeClr>
                </a:solidFill>
              </a:rPr>
              <a:t>Driven</a:t>
            </a:r>
            <a:r>
              <a:rPr lang="nl-NL" dirty="0">
                <a:solidFill>
                  <a:schemeClr val="bg1">
                    <a:lumMod val="75000"/>
                  </a:schemeClr>
                </a:solidFill>
              </a:rPr>
              <a:t> </a:t>
            </a:r>
            <a:r>
              <a:rPr lang="nl-NL" dirty="0" err="1">
                <a:solidFill>
                  <a:schemeClr val="bg1">
                    <a:lumMod val="75000"/>
                  </a:schemeClr>
                </a:solidFill>
              </a:rPr>
              <a:t>Decision</a:t>
            </a:r>
            <a:r>
              <a:rPr lang="nl-NL" dirty="0">
                <a:solidFill>
                  <a:schemeClr val="bg1">
                    <a:lumMod val="75000"/>
                  </a:schemeClr>
                </a:solidFill>
              </a:rPr>
              <a:t> Making?</a:t>
            </a:r>
          </a:p>
          <a:p>
            <a:pPr marL="457200" indent="-457200">
              <a:lnSpc>
                <a:spcPct val="100000"/>
              </a:lnSpc>
              <a:spcBef>
                <a:spcPts val="0"/>
              </a:spcBef>
              <a:buFont typeface="+mj-lt"/>
              <a:buAutoNum type="alphaLcParenR"/>
            </a:pPr>
            <a:r>
              <a:rPr lang="nl-NL" dirty="0">
                <a:solidFill>
                  <a:schemeClr val="bg1">
                    <a:lumMod val="75000"/>
                  </a:schemeClr>
                </a:solidFill>
              </a:rPr>
              <a:t>Teamformatie</a:t>
            </a:r>
          </a:p>
          <a:p>
            <a:pPr marL="457200" indent="-457200">
              <a:lnSpc>
                <a:spcPct val="100000"/>
              </a:lnSpc>
              <a:spcBef>
                <a:spcPts val="0"/>
              </a:spcBef>
              <a:buFont typeface="+mj-lt"/>
              <a:buAutoNum type="alphaLcParenR"/>
            </a:pPr>
            <a:r>
              <a:rPr lang="nl-NL" dirty="0">
                <a:solidFill>
                  <a:schemeClr val="bg1">
                    <a:lumMod val="75000"/>
                  </a:schemeClr>
                </a:solidFill>
              </a:rPr>
              <a:t>Overzicht module + Werkwijze + </a:t>
            </a:r>
            <a:r>
              <a:rPr lang="nl-NL" dirty="0" err="1">
                <a:solidFill>
                  <a:schemeClr val="bg1">
                    <a:lumMod val="75000"/>
                  </a:schemeClr>
                </a:solidFill>
              </a:rPr>
              <a:t>Brightspace</a:t>
            </a:r>
            <a:endParaRPr lang="nl-NL" dirty="0">
              <a:solidFill>
                <a:schemeClr val="bg1">
                  <a:lumMod val="75000"/>
                </a:schemeClr>
              </a:solidFill>
            </a:endParaRPr>
          </a:p>
          <a:p>
            <a:pPr marL="457200" indent="-457200">
              <a:lnSpc>
                <a:spcPct val="100000"/>
              </a:lnSpc>
              <a:spcBef>
                <a:spcPts val="0"/>
              </a:spcBef>
              <a:buFont typeface="+mj-lt"/>
              <a:buAutoNum type="alphaLcParenR"/>
            </a:pPr>
            <a:r>
              <a:rPr lang="nl-NL" dirty="0">
                <a:solidFill>
                  <a:schemeClr val="bg1">
                    <a:lumMod val="75000"/>
                  </a:schemeClr>
                </a:solidFill>
              </a:rPr>
              <a:t>CRISP-DM</a:t>
            </a:r>
          </a:p>
          <a:p>
            <a:pPr marL="457200" indent="-457200">
              <a:lnSpc>
                <a:spcPct val="100000"/>
              </a:lnSpc>
              <a:spcBef>
                <a:spcPts val="0"/>
              </a:spcBef>
              <a:buFont typeface="+mj-lt"/>
              <a:buAutoNum type="alphaLcParenR"/>
            </a:pPr>
            <a:r>
              <a:rPr lang="nl-NL" dirty="0"/>
              <a:t>Sprint 1: Case </a:t>
            </a:r>
            <a:r>
              <a:rPr lang="nl-NL" dirty="0" err="1"/>
              <a:t>study</a:t>
            </a:r>
            <a:r>
              <a:rPr lang="nl-NL" dirty="0"/>
              <a:t> Uber</a:t>
            </a:r>
          </a:p>
          <a:p>
            <a:pPr marL="457200" indent="-457200">
              <a:lnSpc>
                <a:spcPct val="100000"/>
              </a:lnSpc>
              <a:spcBef>
                <a:spcPts val="0"/>
              </a:spcBef>
              <a:buFont typeface="+mj-lt"/>
              <a:buAutoNum type="alphaLcParenR"/>
            </a:pPr>
            <a:r>
              <a:rPr lang="nl-NL" dirty="0">
                <a:solidFill>
                  <a:schemeClr val="bg1">
                    <a:lumMod val="75000"/>
                  </a:schemeClr>
                </a:solidFill>
              </a:rPr>
              <a:t>Sprint 2: Opdracht 1</a:t>
            </a:r>
          </a:p>
          <a:p>
            <a:pPr marL="457200" indent="-457200">
              <a:lnSpc>
                <a:spcPct val="100000"/>
              </a:lnSpc>
              <a:spcBef>
                <a:spcPts val="0"/>
              </a:spcBef>
              <a:buFont typeface="+mj-lt"/>
              <a:buAutoNum type="alphaLcParenR"/>
            </a:pPr>
            <a:r>
              <a:rPr lang="nl-NL" dirty="0">
                <a:solidFill>
                  <a:schemeClr val="bg1">
                    <a:lumMod val="75000"/>
                  </a:schemeClr>
                </a:solidFill>
              </a:rPr>
              <a:t>Power BI</a:t>
            </a:r>
          </a:p>
          <a:p>
            <a:pPr marL="457200" indent="-457200">
              <a:lnSpc>
                <a:spcPct val="100000"/>
              </a:lnSpc>
              <a:spcBef>
                <a:spcPts val="0"/>
              </a:spcBef>
              <a:buFont typeface="+mj-lt"/>
              <a:buAutoNum type="alphaLcParenR"/>
            </a:pPr>
            <a:r>
              <a:rPr lang="nl-NL" dirty="0">
                <a:solidFill>
                  <a:schemeClr val="bg1">
                    <a:lumMod val="75000"/>
                  </a:schemeClr>
                </a:solidFill>
              </a:rPr>
              <a:t>Vooruitblik volgende bijeenkomst(en)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Agenda</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21</a:t>
            </a:fld>
            <a:endParaRPr lang="nl-NL" dirty="0"/>
          </a:p>
        </p:txBody>
      </p:sp>
    </p:spTree>
    <p:extLst>
      <p:ext uri="{BB962C8B-B14F-4D97-AF65-F5344CB8AC3E}">
        <p14:creationId xmlns:p14="http://schemas.microsoft.com/office/powerpoint/2010/main" val="3809951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342900" indent="-342900">
              <a:lnSpc>
                <a:spcPct val="100000"/>
              </a:lnSpc>
              <a:spcBef>
                <a:spcPts val="0"/>
              </a:spcBef>
              <a:buFont typeface="Arial" panose="020B0604020202020204" pitchFamily="34" charset="0"/>
              <a:buChar char="•"/>
            </a:pPr>
            <a:r>
              <a:rPr lang="nl-NL" dirty="0"/>
              <a:t>Bekijk de video op </a:t>
            </a:r>
            <a:r>
              <a:rPr lang="nl-NL" dirty="0" err="1"/>
              <a:t>Brightspace</a:t>
            </a:r>
            <a:r>
              <a:rPr lang="nl-NL" dirty="0"/>
              <a:t>: Casestudy Uber (8 minuten)</a:t>
            </a:r>
          </a:p>
          <a:p>
            <a:pPr marL="342900" indent="-342900">
              <a:lnSpc>
                <a:spcPct val="100000"/>
              </a:lnSpc>
              <a:spcBef>
                <a:spcPts val="0"/>
              </a:spcBef>
              <a:buFont typeface="Arial" panose="020B0604020202020204" pitchFamily="34" charset="0"/>
              <a:buChar char="•"/>
            </a:pPr>
            <a:r>
              <a:rPr lang="nl-NL" dirty="0"/>
              <a:t>Werk met je teamgenoten</a:t>
            </a:r>
          </a:p>
          <a:p>
            <a:pPr marL="342900" indent="-342900">
              <a:lnSpc>
                <a:spcPct val="100000"/>
              </a:lnSpc>
              <a:spcBef>
                <a:spcPts val="0"/>
              </a:spcBef>
              <a:buFont typeface="Arial" panose="020B0604020202020204" pitchFamily="34" charset="0"/>
              <a:buChar char="•"/>
            </a:pPr>
            <a:r>
              <a:rPr lang="nl-NL" dirty="0"/>
              <a:t>Pak het CRISP-DM model erbij en formuleer </a:t>
            </a:r>
            <a:r>
              <a:rPr lang="nl-NL" b="1" dirty="0">
                <a:solidFill>
                  <a:srgbClr val="E50856"/>
                </a:solidFill>
              </a:rPr>
              <a:t>voor elk van de stappen</a:t>
            </a:r>
            <a:r>
              <a:rPr lang="nl-NL" dirty="0"/>
              <a:t> hoe dit terugkomt in het voorbeeld over Uber. Bijvoorbeeld stap 1 Business Understanding: benoem hier het vraagstuk waar Uber mee worstelt</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nl-NL" dirty="0"/>
              <a:t>S</a:t>
            </a:r>
            <a:r>
              <a:rPr lang="en-US" dirty="0"/>
              <a:t>print 1: Case study Uber</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22</a:t>
            </a:fld>
            <a:endParaRPr lang="nl-NL" dirty="0"/>
          </a:p>
        </p:txBody>
      </p:sp>
      <p:sp>
        <p:nvSpPr>
          <p:cNvPr id="5" name="Tekstvak 4">
            <a:extLst>
              <a:ext uri="{FF2B5EF4-FFF2-40B4-BE49-F238E27FC236}">
                <a16:creationId xmlns:a16="http://schemas.microsoft.com/office/drawing/2014/main" id="{1361888F-D480-F588-47E2-4EB511D6CACF}"/>
              </a:ext>
            </a:extLst>
          </p:cNvPr>
          <p:cNvSpPr txBox="1"/>
          <p:nvPr/>
        </p:nvSpPr>
        <p:spPr>
          <a:xfrm>
            <a:off x="965200" y="6306776"/>
            <a:ext cx="6228080" cy="3693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PBS news. (</a:t>
            </a:r>
            <a:r>
              <a:rPr lang="en-US" sz="900" dirty="0" err="1">
                <a:latin typeface="Arial" panose="020B0604020202020204" pitchFamily="34" charset="0"/>
                <a:cs typeface="Arial" panose="020B0604020202020204" pitchFamily="34" charset="0"/>
              </a:rPr>
              <a:t>z.d</a:t>
            </a:r>
            <a:r>
              <a:rPr lang="en-US" sz="900" dirty="0">
                <a:latin typeface="Arial" panose="020B0604020202020204" pitchFamily="34" charset="0"/>
                <a:cs typeface="Arial" panose="020B0604020202020204" pitchFamily="34" charset="0"/>
              </a:rPr>
              <a:t>.). </a:t>
            </a:r>
            <a:r>
              <a:rPr lang="en-US" sz="900" i="1" dirty="0">
                <a:latin typeface="Arial" panose="020B0604020202020204" pitchFamily="34" charset="0"/>
                <a:cs typeface="Arial" panose="020B0604020202020204" pitchFamily="34" charset="0"/>
              </a:rPr>
              <a:t>How data drives Uber's efficient but controversial business model</a:t>
            </a:r>
            <a:r>
              <a:rPr lang="en-US" sz="900" dirty="0">
                <a:latin typeface="Arial" panose="020B0604020202020204" pitchFamily="34" charset="0"/>
                <a:cs typeface="Arial" panose="020B0604020202020204" pitchFamily="34" charset="0"/>
              </a:rPr>
              <a:t> [video]. </a:t>
            </a:r>
            <a:r>
              <a:rPr lang="en-US" sz="900" dirty="0" err="1">
                <a:latin typeface="Arial" panose="020B0604020202020204" pitchFamily="34" charset="0"/>
                <a:cs typeface="Arial" panose="020B0604020202020204" pitchFamily="34" charset="0"/>
              </a:rPr>
              <a:t>Youtube</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Geraadpleegd</a:t>
            </a:r>
            <a:r>
              <a:rPr lang="en-US" sz="900" dirty="0">
                <a:latin typeface="Arial" panose="020B0604020202020204" pitchFamily="34" charset="0"/>
                <a:cs typeface="Arial" panose="020B0604020202020204" pitchFamily="34" charset="0"/>
              </a:rPr>
              <a:t> op 1 </a:t>
            </a:r>
            <a:r>
              <a:rPr lang="en-US" sz="900" dirty="0" err="1">
                <a:latin typeface="Arial" panose="020B0604020202020204" pitchFamily="34" charset="0"/>
                <a:cs typeface="Arial" panose="020B0604020202020204" pitchFamily="34" charset="0"/>
              </a:rPr>
              <a:t>maart</a:t>
            </a:r>
            <a:r>
              <a:rPr lang="en-US" sz="900" dirty="0">
                <a:latin typeface="Arial" panose="020B0604020202020204" pitchFamily="34" charset="0"/>
                <a:cs typeface="Arial" panose="020B0604020202020204" pitchFamily="34" charset="0"/>
              </a:rPr>
              <a:t> 2020, van https://www.youtube.com/watch?v=63wt3TgGGxI&amp;t=2s</a:t>
            </a:r>
          </a:p>
        </p:txBody>
      </p:sp>
      <p:pic>
        <p:nvPicPr>
          <p:cNvPr id="6" name="Picture 2" descr="A Five-Point Guide to Sprint Dosage">
            <a:extLst>
              <a:ext uri="{FF2B5EF4-FFF2-40B4-BE49-F238E27FC236}">
                <a16:creationId xmlns:a16="http://schemas.microsoft.com/office/drawing/2014/main" id="{61FEEA76-69AB-1D38-B60B-07AAC3A7F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892" y="-1540"/>
            <a:ext cx="1685108" cy="882049"/>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4DC668A7-B33A-0DEC-77EB-8B43EDADAC95}"/>
              </a:ext>
            </a:extLst>
          </p:cNvPr>
          <p:cNvPicPr>
            <a:picLocks noChangeAspect="1"/>
          </p:cNvPicPr>
          <p:nvPr/>
        </p:nvPicPr>
        <p:blipFill>
          <a:blip r:embed="rId3"/>
          <a:stretch>
            <a:fillRect/>
          </a:stretch>
        </p:blipFill>
        <p:spPr>
          <a:xfrm>
            <a:off x="5781028" y="3966772"/>
            <a:ext cx="2734322" cy="1530338"/>
          </a:xfrm>
          <a:prstGeom prst="rect">
            <a:avLst/>
          </a:prstGeom>
        </p:spPr>
      </p:pic>
    </p:spTree>
    <p:extLst>
      <p:ext uri="{BB962C8B-B14F-4D97-AF65-F5344CB8AC3E}">
        <p14:creationId xmlns:p14="http://schemas.microsoft.com/office/powerpoint/2010/main" val="2225311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How data drives Uber's efficient but controversial business model</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23</a:t>
            </a:fld>
            <a:endParaRPr lang="nl-NL" dirty="0"/>
          </a:p>
        </p:txBody>
      </p:sp>
      <p:pic>
        <p:nvPicPr>
          <p:cNvPr id="7" name="How data drives Ubers efficient but controversial business model">
            <a:hlinkClick r:id="" action="ppaction://media"/>
            <a:extLst>
              <a:ext uri="{FF2B5EF4-FFF2-40B4-BE49-F238E27FC236}">
                <a16:creationId xmlns:a16="http://schemas.microsoft.com/office/drawing/2014/main" id="{13003CF0-7D35-0F3D-4E81-33612960C9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08920"/>
            <a:ext cx="9144000" cy="5143500"/>
          </a:xfrm>
          <a:prstGeom prst="rect">
            <a:avLst/>
          </a:prstGeom>
        </p:spPr>
      </p:pic>
    </p:spTree>
    <p:extLst>
      <p:ext uri="{BB962C8B-B14F-4D97-AF65-F5344CB8AC3E}">
        <p14:creationId xmlns:p14="http://schemas.microsoft.com/office/powerpoint/2010/main" val="32302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36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lphaLcParenR"/>
            </a:pPr>
            <a:r>
              <a:rPr lang="nl-NL" dirty="0">
                <a:solidFill>
                  <a:schemeClr val="bg1">
                    <a:lumMod val="75000"/>
                  </a:schemeClr>
                </a:solidFill>
              </a:rPr>
              <a:t>Waarom Data </a:t>
            </a:r>
            <a:r>
              <a:rPr lang="nl-NL" dirty="0" err="1">
                <a:solidFill>
                  <a:schemeClr val="bg1">
                    <a:lumMod val="75000"/>
                  </a:schemeClr>
                </a:solidFill>
              </a:rPr>
              <a:t>Driven</a:t>
            </a:r>
            <a:r>
              <a:rPr lang="nl-NL" dirty="0">
                <a:solidFill>
                  <a:schemeClr val="bg1">
                    <a:lumMod val="75000"/>
                  </a:schemeClr>
                </a:solidFill>
              </a:rPr>
              <a:t> </a:t>
            </a:r>
            <a:r>
              <a:rPr lang="nl-NL" dirty="0" err="1">
                <a:solidFill>
                  <a:schemeClr val="bg1">
                    <a:lumMod val="75000"/>
                  </a:schemeClr>
                </a:solidFill>
              </a:rPr>
              <a:t>Decision</a:t>
            </a:r>
            <a:r>
              <a:rPr lang="nl-NL" dirty="0">
                <a:solidFill>
                  <a:schemeClr val="bg1">
                    <a:lumMod val="75000"/>
                  </a:schemeClr>
                </a:solidFill>
              </a:rPr>
              <a:t> Making?</a:t>
            </a:r>
          </a:p>
          <a:p>
            <a:pPr marL="457200" indent="-457200">
              <a:lnSpc>
                <a:spcPct val="100000"/>
              </a:lnSpc>
              <a:spcBef>
                <a:spcPts val="0"/>
              </a:spcBef>
              <a:buFont typeface="+mj-lt"/>
              <a:buAutoNum type="alphaLcParenR"/>
            </a:pPr>
            <a:r>
              <a:rPr lang="nl-NL" dirty="0">
                <a:solidFill>
                  <a:schemeClr val="bg1">
                    <a:lumMod val="75000"/>
                  </a:schemeClr>
                </a:solidFill>
              </a:rPr>
              <a:t>Teamformatie</a:t>
            </a:r>
          </a:p>
          <a:p>
            <a:pPr marL="457200" indent="-457200">
              <a:lnSpc>
                <a:spcPct val="100000"/>
              </a:lnSpc>
              <a:spcBef>
                <a:spcPts val="0"/>
              </a:spcBef>
              <a:buFont typeface="+mj-lt"/>
              <a:buAutoNum type="alphaLcParenR"/>
            </a:pPr>
            <a:r>
              <a:rPr lang="nl-NL" dirty="0">
                <a:solidFill>
                  <a:schemeClr val="bg1">
                    <a:lumMod val="75000"/>
                  </a:schemeClr>
                </a:solidFill>
              </a:rPr>
              <a:t>Overzicht module + Werkwijze + </a:t>
            </a:r>
            <a:r>
              <a:rPr lang="nl-NL" dirty="0" err="1">
                <a:solidFill>
                  <a:schemeClr val="bg1">
                    <a:lumMod val="75000"/>
                  </a:schemeClr>
                </a:solidFill>
              </a:rPr>
              <a:t>Brightspace</a:t>
            </a:r>
            <a:endParaRPr lang="nl-NL" dirty="0">
              <a:solidFill>
                <a:schemeClr val="bg1">
                  <a:lumMod val="75000"/>
                </a:schemeClr>
              </a:solidFill>
            </a:endParaRPr>
          </a:p>
          <a:p>
            <a:pPr marL="457200" indent="-457200">
              <a:lnSpc>
                <a:spcPct val="100000"/>
              </a:lnSpc>
              <a:spcBef>
                <a:spcPts val="0"/>
              </a:spcBef>
              <a:buFont typeface="+mj-lt"/>
              <a:buAutoNum type="alphaLcParenR"/>
            </a:pPr>
            <a:r>
              <a:rPr lang="nl-NL" dirty="0">
                <a:solidFill>
                  <a:schemeClr val="bg1">
                    <a:lumMod val="75000"/>
                  </a:schemeClr>
                </a:solidFill>
              </a:rPr>
              <a:t>CRISP-DM</a:t>
            </a:r>
          </a:p>
          <a:p>
            <a:pPr marL="457200" indent="-457200">
              <a:lnSpc>
                <a:spcPct val="100000"/>
              </a:lnSpc>
              <a:spcBef>
                <a:spcPts val="0"/>
              </a:spcBef>
              <a:buFont typeface="+mj-lt"/>
              <a:buAutoNum type="alphaLcParenR"/>
            </a:pPr>
            <a:r>
              <a:rPr lang="nl-NL" dirty="0">
                <a:solidFill>
                  <a:schemeClr val="bg1">
                    <a:lumMod val="75000"/>
                  </a:schemeClr>
                </a:solidFill>
              </a:rPr>
              <a:t>Sprint 1: Case </a:t>
            </a:r>
            <a:r>
              <a:rPr lang="nl-NL" dirty="0" err="1">
                <a:solidFill>
                  <a:schemeClr val="bg1">
                    <a:lumMod val="75000"/>
                  </a:schemeClr>
                </a:solidFill>
              </a:rPr>
              <a:t>study</a:t>
            </a:r>
            <a:r>
              <a:rPr lang="nl-NL" dirty="0">
                <a:solidFill>
                  <a:schemeClr val="bg1">
                    <a:lumMod val="75000"/>
                  </a:schemeClr>
                </a:solidFill>
              </a:rPr>
              <a:t> Uber</a:t>
            </a:r>
          </a:p>
          <a:p>
            <a:pPr marL="457200" indent="-457200">
              <a:lnSpc>
                <a:spcPct val="100000"/>
              </a:lnSpc>
              <a:spcBef>
                <a:spcPts val="0"/>
              </a:spcBef>
              <a:buFont typeface="+mj-lt"/>
              <a:buAutoNum type="alphaLcParenR"/>
            </a:pPr>
            <a:r>
              <a:rPr lang="nl-NL" dirty="0"/>
              <a:t>Sprint 2: Opdracht 1</a:t>
            </a:r>
          </a:p>
          <a:p>
            <a:pPr marL="457200" indent="-457200">
              <a:lnSpc>
                <a:spcPct val="100000"/>
              </a:lnSpc>
              <a:spcBef>
                <a:spcPts val="0"/>
              </a:spcBef>
              <a:buFont typeface="+mj-lt"/>
              <a:buAutoNum type="alphaLcParenR"/>
            </a:pPr>
            <a:r>
              <a:rPr lang="nl-NL" dirty="0">
                <a:solidFill>
                  <a:schemeClr val="bg1">
                    <a:lumMod val="75000"/>
                  </a:schemeClr>
                </a:solidFill>
              </a:rPr>
              <a:t>Power BI</a:t>
            </a:r>
          </a:p>
          <a:p>
            <a:pPr marL="457200" indent="-457200">
              <a:lnSpc>
                <a:spcPct val="100000"/>
              </a:lnSpc>
              <a:spcBef>
                <a:spcPts val="0"/>
              </a:spcBef>
              <a:buFont typeface="+mj-lt"/>
              <a:buAutoNum type="alphaLcParenR"/>
            </a:pPr>
            <a:r>
              <a:rPr lang="nl-NL" dirty="0">
                <a:solidFill>
                  <a:schemeClr val="bg1">
                    <a:lumMod val="75000"/>
                  </a:schemeClr>
                </a:solidFill>
              </a:rPr>
              <a:t>Vooruitblik volgende bijeenkomst(en)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Agenda</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24</a:t>
            </a:fld>
            <a:endParaRPr lang="nl-NL" dirty="0"/>
          </a:p>
        </p:txBody>
      </p:sp>
    </p:spTree>
    <p:extLst>
      <p:ext uri="{BB962C8B-B14F-4D97-AF65-F5344CB8AC3E}">
        <p14:creationId xmlns:p14="http://schemas.microsoft.com/office/powerpoint/2010/main" val="3500418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342900" indent="-342900">
              <a:lnSpc>
                <a:spcPct val="100000"/>
              </a:lnSpc>
              <a:spcBef>
                <a:spcPts val="0"/>
              </a:spcBef>
              <a:buFont typeface="Arial" panose="020B0604020202020204" pitchFamily="34" charset="0"/>
              <a:buChar char="•"/>
            </a:pPr>
            <a:r>
              <a:rPr lang="nl-NL" dirty="0"/>
              <a:t>Lees opdracht 1 op </a:t>
            </a:r>
            <a:r>
              <a:rPr lang="nl-NL" dirty="0" err="1"/>
              <a:t>Brightspace</a:t>
            </a:r>
            <a:endParaRPr lang="nl-NL" dirty="0"/>
          </a:p>
          <a:p>
            <a:pPr marL="342900" indent="-342900">
              <a:lnSpc>
                <a:spcPct val="100000"/>
              </a:lnSpc>
              <a:spcBef>
                <a:spcPts val="0"/>
              </a:spcBef>
              <a:buFont typeface="Arial" panose="020B0604020202020204" pitchFamily="34" charset="0"/>
              <a:buChar char="•"/>
            </a:pPr>
            <a:r>
              <a:rPr lang="nl-NL" dirty="0"/>
              <a:t>Werk met je teamgenoten</a:t>
            </a:r>
          </a:p>
          <a:p>
            <a:pPr marL="342900" indent="-342900">
              <a:lnSpc>
                <a:spcPct val="100000"/>
              </a:lnSpc>
              <a:spcBef>
                <a:spcPts val="0"/>
              </a:spcBef>
              <a:buFont typeface="Arial" panose="020B0604020202020204" pitchFamily="34" charset="0"/>
              <a:buChar char="•"/>
            </a:pPr>
            <a:r>
              <a:rPr lang="nl-NL" dirty="0"/>
              <a:t>Beantwoord met jouw team de onderstaande vragen</a:t>
            </a:r>
          </a:p>
          <a:p>
            <a:pPr>
              <a:lnSpc>
                <a:spcPct val="100000"/>
              </a:lnSpc>
              <a:spcBef>
                <a:spcPts val="0"/>
              </a:spcBef>
            </a:pPr>
            <a:endParaRPr lang="nl-NL" dirty="0"/>
          </a:p>
          <a:p>
            <a:pPr marL="457200" indent="-457200">
              <a:lnSpc>
                <a:spcPct val="100000"/>
              </a:lnSpc>
              <a:spcBef>
                <a:spcPts val="0"/>
              </a:spcBef>
              <a:buFont typeface="+mj-lt"/>
              <a:buAutoNum type="alphaLcParenR"/>
            </a:pPr>
            <a:r>
              <a:rPr lang="nl-NL" dirty="0"/>
              <a:t>Hoeveel bedrijven moet jouw team onderzoeken?</a:t>
            </a:r>
          </a:p>
          <a:p>
            <a:pPr marL="457200" indent="-457200">
              <a:lnSpc>
                <a:spcPct val="100000"/>
              </a:lnSpc>
              <a:spcBef>
                <a:spcPts val="0"/>
              </a:spcBef>
              <a:buFont typeface="+mj-lt"/>
              <a:buAutoNum type="alphaLcParenR"/>
            </a:pPr>
            <a:r>
              <a:rPr lang="nl-NL" dirty="0"/>
              <a:t>Uit hoeveel rollen moet je kiezen?</a:t>
            </a:r>
          </a:p>
          <a:p>
            <a:pPr marL="457200" indent="-457200">
              <a:lnSpc>
                <a:spcPct val="100000"/>
              </a:lnSpc>
              <a:spcBef>
                <a:spcPts val="0"/>
              </a:spcBef>
              <a:buFont typeface="+mj-lt"/>
              <a:buAutoNum type="alphaLcParenR"/>
            </a:pPr>
            <a:r>
              <a:rPr lang="nl-NL" dirty="0"/>
              <a:t>Hoeveel rollen moet jouw team kiezen?</a:t>
            </a:r>
          </a:p>
          <a:p>
            <a:pPr marL="457200" indent="-457200">
              <a:lnSpc>
                <a:spcPct val="100000"/>
              </a:lnSpc>
              <a:spcBef>
                <a:spcPts val="0"/>
              </a:spcBef>
              <a:buFont typeface="+mj-lt"/>
              <a:buAutoNum type="alphaLcParenR"/>
            </a:pPr>
            <a:r>
              <a:rPr lang="nl-NL" dirty="0"/>
              <a:t>Hoeveel kentallen of </a:t>
            </a:r>
            <a:r>
              <a:rPr lang="nl-NL" dirty="0" err="1"/>
              <a:t>KPI’s</a:t>
            </a:r>
            <a:r>
              <a:rPr lang="nl-NL" dirty="0"/>
              <a:t> moet jouw team opstellen?</a:t>
            </a:r>
          </a:p>
          <a:p>
            <a:pPr marL="457200" indent="-457200">
              <a:lnSpc>
                <a:spcPct val="100000"/>
              </a:lnSpc>
              <a:spcBef>
                <a:spcPts val="0"/>
              </a:spcBef>
              <a:buFont typeface="+mj-lt"/>
              <a:buAutoNum type="alphaLcParenR"/>
            </a:pPr>
            <a:r>
              <a:rPr lang="nl-NL" dirty="0"/>
              <a:t>Hoeveel </a:t>
            </a:r>
            <a:r>
              <a:rPr lang="nl-NL" dirty="0" err="1"/>
              <a:t>branchespecifieke</a:t>
            </a:r>
            <a:r>
              <a:rPr lang="nl-NL" dirty="0"/>
              <a:t> kentallen moet jouw team opstellen?</a:t>
            </a:r>
          </a:p>
          <a:p>
            <a:pPr marL="457200" indent="-457200">
              <a:lnSpc>
                <a:spcPct val="100000"/>
              </a:lnSpc>
              <a:spcBef>
                <a:spcPts val="0"/>
              </a:spcBef>
              <a:buFont typeface="+mj-lt"/>
              <a:buAutoNum type="alphaLcParenR"/>
            </a:pPr>
            <a:r>
              <a:rPr lang="nl-NL" dirty="0"/>
              <a:t>Welke bedrijven kiezen jullie (binnen jullie branche)? Het is geen ramp als je dit de komende week nog aanpast</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nl-NL" dirty="0"/>
              <a:t>S</a:t>
            </a:r>
            <a:r>
              <a:rPr lang="en-US" dirty="0"/>
              <a:t>print 2: </a:t>
            </a:r>
            <a:r>
              <a:rPr lang="en-US" dirty="0" err="1"/>
              <a:t>Opdracht</a:t>
            </a:r>
            <a:r>
              <a:rPr lang="en-US" dirty="0"/>
              <a:t> 1</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25</a:t>
            </a:fld>
            <a:endParaRPr lang="nl-NL" dirty="0"/>
          </a:p>
        </p:txBody>
      </p:sp>
      <p:pic>
        <p:nvPicPr>
          <p:cNvPr id="6" name="Picture 2" descr="A Five-Point Guide to Sprint Dosage">
            <a:extLst>
              <a:ext uri="{FF2B5EF4-FFF2-40B4-BE49-F238E27FC236}">
                <a16:creationId xmlns:a16="http://schemas.microsoft.com/office/drawing/2014/main" id="{61FEEA76-69AB-1D38-B60B-07AAC3A7F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892" y="-1540"/>
            <a:ext cx="1685108" cy="882049"/>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968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lphaLcParenR"/>
            </a:pPr>
            <a:r>
              <a:rPr lang="nl-NL" dirty="0">
                <a:solidFill>
                  <a:schemeClr val="bg1">
                    <a:lumMod val="75000"/>
                  </a:schemeClr>
                </a:solidFill>
              </a:rPr>
              <a:t>Waarom Data </a:t>
            </a:r>
            <a:r>
              <a:rPr lang="nl-NL" dirty="0" err="1">
                <a:solidFill>
                  <a:schemeClr val="bg1">
                    <a:lumMod val="75000"/>
                  </a:schemeClr>
                </a:solidFill>
              </a:rPr>
              <a:t>Driven</a:t>
            </a:r>
            <a:r>
              <a:rPr lang="nl-NL" dirty="0">
                <a:solidFill>
                  <a:schemeClr val="bg1">
                    <a:lumMod val="75000"/>
                  </a:schemeClr>
                </a:solidFill>
              </a:rPr>
              <a:t> </a:t>
            </a:r>
            <a:r>
              <a:rPr lang="nl-NL" dirty="0" err="1">
                <a:solidFill>
                  <a:schemeClr val="bg1">
                    <a:lumMod val="75000"/>
                  </a:schemeClr>
                </a:solidFill>
              </a:rPr>
              <a:t>Decision</a:t>
            </a:r>
            <a:r>
              <a:rPr lang="nl-NL" dirty="0">
                <a:solidFill>
                  <a:schemeClr val="bg1">
                    <a:lumMod val="75000"/>
                  </a:schemeClr>
                </a:solidFill>
              </a:rPr>
              <a:t> Making?</a:t>
            </a:r>
          </a:p>
          <a:p>
            <a:pPr marL="457200" indent="-457200">
              <a:lnSpc>
                <a:spcPct val="100000"/>
              </a:lnSpc>
              <a:spcBef>
                <a:spcPts val="0"/>
              </a:spcBef>
              <a:buFont typeface="+mj-lt"/>
              <a:buAutoNum type="alphaLcParenR"/>
            </a:pPr>
            <a:r>
              <a:rPr lang="nl-NL" dirty="0">
                <a:solidFill>
                  <a:schemeClr val="bg1">
                    <a:lumMod val="75000"/>
                  </a:schemeClr>
                </a:solidFill>
              </a:rPr>
              <a:t>Teamformatie</a:t>
            </a:r>
          </a:p>
          <a:p>
            <a:pPr marL="457200" indent="-457200">
              <a:lnSpc>
                <a:spcPct val="100000"/>
              </a:lnSpc>
              <a:spcBef>
                <a:spcPts val="0"/>
              </a:spcBef>
              <a:buFont typeface="+mj-lt"/>
              <a:buAutoNum type="alphaLcParenR"/>
            </a:pPr>
            <a:r>
              <a:rPr lang="nl-NL" dirty="0">
                <a:solidFill>
                  <a:schemeClr val="bg1">
                    <a:lumMod val="75000"/>
                  </a:schemeClr>
                </a:solidFill>
              </a:rPr>
              <a:t>Overzicht module + Werkwijze + </a:t>
            </a:r>
            <a:r>
              <a:rPr lang="nl-NL" dirty="0" err="1">
                <a:solidFill>
                  <a:schemeClr val="bg1">
                    <a:lumMod val="75000"/>
                  </a:schemeClr>
                </a:solidFill>
              </a:rPr>
              <a:t>Brightspace</a:t>
            </a:r>
            <a:endParaRPr lang="nl-NL" dirty="0">
              <a:solidFill>
                <a:schemeClr val="bg1">
                  <a:lumMod val="75000"/>
                </a:schemeClr>
              </a:solidFill>
            </a:endParaRPr>
          </a:p>
          <a:p>
            <a:pPr marL="457200" indent="-457200">
              <a:lnSpc>
                <a:spcPct val="100000"/>
              </a:lnSpc>
              <a:spcBef>
                <a:spcPts val="0"/>
              </a:spcBef>
              <a:buFont typeface="+mj-lt"/>
              <a:buAutoNum type="alphaLcParenR"/>
            </a:pPr>
            <a:r>
              <a:rPr lang="nl-NL" dirty="0">
                <a:solidFill>
                  <a:schemeClr val="bg1">
                    <a:lumMod val="75000"/>
                  </a:schemeClr>
                </a:solidFill>
              </a:rPr>
              <a:t>CRISP-DM</a:t>
            </a:r>
          </a:p>
          <a:p>
            <a:pPr marL="457200" indent="-457200">
              <a:lnSpc>
                <a:spcPct val="100000"/>
              </a:lnSpc>
              <a:spcBef>
                <a:spcPts val="0"/>
              </a:spcBef>
              <a:buFont typeface="+mj-lt"/>
              <a:buAutoNum type="alphaLcParenR"/>
            </a:pPr>
            <a:r>
              <a:rPr lang="nl-NL" dirty="0">
                <a:solidFill>
                  <a:schemeClr val="bg1">
                    <a:lumMod val="75000"/>
                  </a:schemeClr>
                </a:solidFill>
              </a:rPr>
              <a:t>Sprint 1: Case </a:t>
            </a:r>
            <a:r>
              <a:rPr lang="nl-NL" dirty="0" err="1">
                <a:solidFill>
                  <a:schemeClr val="bg1">
                    <a:lumMod val="75000"/>
                  </a:schemeClr>
                </a:solidFill>
              </a:rPr>
              <a:t>study</a:t>
            </a:r>
            <a:r>
              <a:rPr lang="nl-NL" dirty="0">
                <a:solidFill>
                  <a:schemeClr val="bg1">
                    <a:lumMod val="75000"/>
                  </a:schemeClr>
                </a:solidFill>
              </a:rPr>
              <a:t> Uber</a:t>
            </a:r>
          </a:p>
          <a:p>
            <a:pPr marL="457200" indent="-457200">
              <a:lnSpc>
                <a:spcPct val="100000"/>
              </a:lnSpc>
              <a:spcBef>
                <a:spcPts val="0"/>
              </a:spcBef>
              <a:buFont typeface="+mj-lt"/>
              <a:buAutoNum type="alphaLcParenR"/>
            </a:pPr>
            <a:r>
              <a:rPr lang="nl-NL" dirty="0">
                <a:solidFill>
                  <a:schemeClr val="bg1">
                    <a:lumMod val="75000"/>
                  </a:schemeClr>
                </a:solidFill>
              </a:rPr>
              <a:t>Sprint 2: Opdracht 1</a:t>
            </a:r>
          </a:p>
          <a:p>
            <a:pPr marL="457200" indent="-457200">
              <a:lnSpc>
                <a:spcPct val="100000"/>
              </a:lnSpc>
              <a:spcBef>
                <a:spcPts val="0"/>
              </a:spcBef>
              <a:buFont typeface="+mj-lt"/>
              <a:buAutoNum type="alphaLcParenR"/>
            </a:pPr>
            <a:r>
              <a:rPr lang="nl-NL" dirty="0"/>
              <a:t>Power BI</a:t>
            </a:r>
          </a:p>
          <a:p>
            <a:pPr marL="457200" indent="-457200">
              <a:lnSpc>
                <a:spcPct val="100000"/>
              </a:lnSpc>
              <a:spcBef>
                <a:spcPts val="0"/>
              </a:spcBef>
              <a:buFont typeface="+mj-lt"/>
              <a:buAutoNum type="alphaLcParenR"/>
            </a:pPr>
            <a:r>
              <a:rPr lang="nl-NL" dirty="0">
                <a:solidFill>
                  <a:schemeClr val="bg1">
                    <a:lumMod val="75000"/>
                  </a:schemeClr>
                </a:solidFill>
              </a:rPr>
              <a:t>Vooruitblik volgende bijeenkomst(en)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Agenda</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26</a:t>
            </a:fld>
            <a:endParaRPr lang="nl-NL" dirty="0"/>
          </a:p>
        </p:txBody>
      </p:sp>
    </p:spTree>
    <p:extLst>
      <p:ext uri="{BB962C8B-B14F-4D97-AF65-F5344CB8AC3E}">
        <p14:creationId xmlns:p14="http://schemas.microsoft.com/office/powerpoint/2010/main" val="3602655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342900" indent="-342900">
              <a:lnSpc>
                <a:spcPct val="100000"/>
              </a:lnSpc>
              <a:spcBef>
                <a:spcPts val="0"/>
              </a:spcBef>
              <a:buFont typeface="Arial" panose="020B0604020202020204" pitchFamily="34" charset="0"/>
              <a:buChar char="•"/>
            </a:pPr>
            <a:r>
              <a:rPr lang="nl-NL" dirty="0"/>
              <a:t>Demo van uitgewerkte Opdracht 1</a:t>
            </a:r>
          </a:p>
          <a:p>
            <a:pPr marL="342900" indent="-342900">
              <a:lnSpc>
                <a:spcPct val="100000"/>
              </a:lnSpc>
              <a:spcBef>
                <a:spcPts val="0"/>
              </a:spcBef>
              <a:buFont typeface="Arial" panose="020B0604020202020204" pitchFamily="34" charset="0"/>
              <a:buChar char="•"/>
            </a:pPr>
            <a:r>
              <a:rPr lang="nl-NL" dirty="0"/>
              <a:t>Dashboard dat tevens gebruikt en getoond wordt in de clips</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a:t>Sneak peek </a:t>
            </a:r>
            <a:r>
              <a:rPr lang="en-US" dirty="0"/>
              <a:t>in Power BI</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27</a:t>
            </a:fld>
            <a:endParaRPr lang="nl-NL" dirty="0"/>
          </a:p>
        </p:txBody>
      </p:sp>
      <p:pic>
        <p:nvPicPr>
          <p:cNvPr id="5" name="Afbeelding 4">
            <a:extLst>
              <a:ext uri="{FF2B5EF4-FFF2-40B4-BE49-F238E27FC236}">
                <a16:creationId xmlns:a16="http://schemas.microsoft.com/office/drawing/2014/main" id="{C146A191-06FF-88A1-BE99-3CD6F71182BB}"/>
              </a:ext>
            </a:extLst>
          </p:cNvPr>
          <p:cNvPicPr>
            <a:picLocks noChangeAspect="1"/>
          </p:cNvPicPr>
          <p:nvPr/>
        </p:nvPicPr>
        <p:blipFill>
          <a:blip r:embed="rId2"/>
          <a:stretch>
            <a:fillRect/>
          </a:stretch>
        </p:blipFill>
        <p:spPr>
          <a:xfrm>
            <a:off x="5086350" y="4257762"/>
            <a:ext cx="3429000" cy="1333500"/>
          </a:xfrm>
          <a:prstGeom prst="rect">
            <a:avLst/>
          </a:prstGeom>
        </p:spPr>
      </p:pic>
    </p:spTree>
    <p:extLst>
      <p:ext uri="{BB962C8B-B14F-4D97-AF65-F5344CB8AC3E}">
        <p14:creationId xmlns:p14="http://schemas.microsoft.com/office/powerpoint/2010/main" val="3233862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lphaLcParenR"/>
            </a:pPr>
            <a:r>
              <a:rPr lang="nl-NL" dirty="0">
                <a:solidFill>
                  <a:schemeClr val="bg1">
                    <a:lumMod val="75000"/>
                  </a:schemeClr>
                </a:solidFill>
              </a:rPr>
              <a:t>Waarom Data </a:t>
            </a:r>
            <a:r>
              <a:rPr lang="nl-NL" dirty="0" err="1">
                <a:solidFill>
                  <a:schemeClr val="bg1">
                    <a:lumMod val="75000"/>
                  </a:schemeClr>
                </a:solidFill>
              </a:rPr>
              <a:t>Driven</a:t>
            </a:r>
            <a:r>
              <a:rPr lang="nl-NL" dirty="0">
                <a:solidFill>
                  <a:schemeClr val="bg1">
                    <a:lumMod val="75000"/>
                  </a:schemeClr>
                </a:solidFill>
              </a:rPr>
              <a:t> </a:t>
            </a:r>
            <a:r>
              <a:rPr lang="nl-NL" dirty="0" err="1">
                <a:solidFill>
                  <a:schemeClr val="bg1">
                    <a:lumMod val="75000"/>
                  </a:schemeClr>
                </a:solidFill>
              </a:rPr>
              <a:t>Decision</a:t>
            </a:r>
            <a:r>
              <a:rPr lang="nl-NL" dirty="0">
                <a:solidFill>
                  <a:schemeClr val="bg1">
                    <a:lumMod val="75000"/>
                  </a:schemeClr>
                </a:solidFill>
              </a:rPr>
              <a:t> Making?</a:t>
            </a:r>
          </a:p>
          <a:p>
            <a:pPr marL="457200" indent="-457200">
              <a:lnSpc>
                <a:spcPct val="100000"/>
              </a:lnSpc>
              <a:spcBef>
                <a:spcPts val="0"/>
              </a:spcBef>
              <a:buFont typeface="+mj-lt"/>
              <a:buAutoNum type="alphaLcParenR"/>
            </a:pPr>
            <a:r>
              <a:rPr lang="nl-NL" dirty="0">
                <a:solidFill>
                  <a:schemeClr val="bg1">
                    <a:lumMod val="75000"/>
                  </a:schemeClr>
                </a:solidFill>
              </a:rPr>
              <a:t>Teamformatie</a:t>
            </a:r>
          </a:p>
          <a:p>
            <a:pPr marL="457200" indent="-457200">
              <a:lnSpc>
                <a:spcPct val="100000"/>
              </a:lnSpc>
              <a:spcBef>
                <a:spcPts val="0"/>
              </a:spcBef>
              <a:buFont typeface="+mj-lt"/>
              <a:buAutoNum type="alphaLcParenR"/>
            </a:pPr>
            <a:r>
              <a:rPr lang="nl-NL" dirty="0">
                <a:solidFill>
                  <a:schemeClr val="bg1">
                    <a:lumMod val="75000"/>
                  </a:schemeClr>
                </a:solidFill>
              </a:rPr>
              <a:t>Overzicht module + Werkwijze + </a:t>
            </a:r>
            <a:r>
              <a:rPr lang="nl-NL" dirty="0" err="1">
                <a:solidFill>
                  <a:schemeClr val="bg1">
                    <a:lumMod val="75000"/>
                  </a:schemeClr>
                </a:solidFill>
              </a:rPr>
              <a:t>Brightspace</a:t>
            </a:r>
            <a:endParaRPr lang="nl-NL" dirty="0">
              <a:solidFill>
                <a:schemeClr val="bg1">
                  <a:lumMod val="75000"/>
                </a:schemeClr>
              </a:solidFill>
            </a:endParaRPr>
          </a:p>
          <a:p>
            <a:pPr marL="457200" indent="-457200">
              <a:lnSpc>
                <a:spcPct val="100000"/>
              </a:lnSpc>
              <a:spcBef>
                <a:spcPts val="0"/>
              </a:spcBef>
              <a:buFont typeface="+mj-lt"/>
              <a:buAutoNum type="alphaLcParenR"/>
            </a:pPr>
            <a:r>
              <a:rPr lang="nl-NL" dirty="0">
                <a:solidFill>
                  <a:schemeClr val="bg1">
                    <a:lumMod val="75000"/>
                  </a:schemeClr>
                </a:solidFill>
              </a:rPr>
              <a:t>CRISP-DM</a:t>
            </a:r>
          </a:p>
          <a:p>
            <a:pPr marL="457200" indent="-457200">
              <a:lnSpc>
                <a:spcPct val="100000"/>
              </a:lnSpc>
              <a:spcBef>
                <a:spcPts val="0"/>
              </a:spcBef>
              <a:buFont typeface="+mj-lt"/>
              <a:buAutoNum type="alphaLcParenR"/>
            </a:pPr>
            <a:r>
              <a:rPr lang="nl-NL" dirty="0">
                <a:solidFill>
                  <a:schemeClr val="bg1">
                    <a:lumMod val="75000"/>
                  </a:schemeClr>
                </a:solidFill>
              </a:rPr>
              <a:t>Sprint 1: Case </a:t>
            </a:r>
            <a:r>
              <a:rPr lang="nl-NL" dirty="0" err="1">
                <a:solidFill>
                  <a:schemeClr val="bg1">
                    <a:lumMod val="75000"/>
                  </a:schemeClr>
                </a:solidFill>
              </a:rPr>
              <a:t>study</a:t>
            </a:r>
            <a:r>
              <a:rPr lang="nl-NL" dirty="0">
                <a:solidFill>
                  <a:schemeClr val="bg1">
                    <a:lumMod val="75000"/>
                  </a:schemeClr>
                </a:solidFill>
              </a:rPr>
              <a:t> Uber</a:t>
            </a:r>
          </a:p>
          <a:p>
            <a:pPr marL="457200" indent="-457200">
              <a:lnSpc>
                <a:spcPct val="100000"/>
              </a:lnSpc>
              <a:spcBef>
                <a:spcPts val="0"/>
              </a:spcBef>
              <a:buFont typeface="+mj-lt"/>
              <a:buAutoNum type="alphaLcParenR"/>
            </a:pPr>
            <a:r>
              <a:rPr lang="nl-NL" dirty="0">
                <a:solidFill>
                  <a:schemeClr val="bg1">
                    <a:lumMod val="75000"/>
                  </a:schemeClr>
                </a:solidFill>
              </a:rPr>
              <a:t>Sprint 2: Opdracht 1</a:t>
            </a:r>
          </a:p>
          <a:p>
            <a:pPr marL="457200" indent="-457200">
              <a:lnSpc>
                <a:spcPct val="100000"/>
              </a:lnSpc>
              <a:spcBef>
                <a:spcPts val="0"/>
              </a:spcBef>
              <a:buFont typeface="+mj-lt"/>
              <a:buAutoNum type="alphaLcParenR"/>
            </a:pPr>
            <a:r>
              <a:rPr lang="nl-NL" dirty="0">
                <a:solidFill>
                  <a:schemeClr val="bg1">
                    <a:lumMod val="75000"/>
                  </a:schemeClr>
                </a:solidFill>
              </a:rPr>
              <a:t>Power BI</a:t>
            </a:r>
          </a:p>
          <a:p>
            <a:pPr marL="457200" indent="-457200">
              <a:lnSpc>
                <a:spcPct val="100000"/>
              </a:lnSpc>
              <a:spcBef>
                <a:spcPts val="0"/>
              </a:spcBef>
              <a:buFont typeface="+mj-lt"/>
              <a:buAutoNum type="alphaLcParenR"/>
            </a:pPr>
            <a:r>
              <a:rPr lang="nl-NL" dirty="0"/>
              <a:t>Vooruitblik volgende bijeenkomst(en)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Agenda</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28</a:t>
            </a:fld>
            <a:endParaRPr lang="nl-NL" dirty="0"/>
          </a:p>
        </p:txBody>
      </p:sp>
    </p:spTree>
    <p:extLst>
      <p:ext uri="{BB962C8B-B14F-4D97-AF65-F5344CB8AC3E}">
        <p14:creationId xmlns:p14="http://schemas.microsoft.com/office/powerpoint/2010/main" val="1962863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342900" indent="-342900">
              <a:lnSpc>
                <a:spcPct val="100000"/>
              </a:lnSpc>
              <a:spcBef>
                <a:spcPts val="0"/>
              </a:spcBef>
              <a:buFont typeface="Arial" panose="020B0604020202020204" pitchFamily="34" charset="0"/>
              <a:buChar char="•"/>
            </a:pPr>
            <a:r>
              <a:rPr lang="nl-NL" dirty="0"/>
              <a:t>Bekijk Week 2 op </a:t>
            </a:r>
            <a:r>
              <a:rPr lang="nl-NL" dirty="0" err="1"/>
              <a:t>Brightspace</a:t>
            </a:r>
            <a:endParaRPr lang="nl-NL" dirty="0"/>
          </a:p>
          <a:p>
            <a:pPr marL="342900" indent="-342900">
              <a:lnSpc>
                <a:spcPct val="100000"/>
              </a:lnSpc>
              <a:spcBef>
                <a:spcPts val="0"/>
              </a:spcBef>
              <a:buFont typeface="Arial" panose="020B0604020202020204" pitchFamily="34" charset="0"/>
              <a:buChar char="•"/>
            </a:pPr>
            <a:r>
              <a:rPr lang="nl-NL" dirty="0"/>
              <a:t>Thema: Stuurinformatie</a:t>
            </a:r>
          </a:p>
          <a:p>
            <a:pPr marL="342900" indent="-342900">
              <a:lnSpc>
                <a:spcPct val="100000"/>
              </a:lnSpc>
              <a:spcBef>
                <a:spcPts val="0"/>
              </a:spcBef>
              <a:buFont typeface="Arial" panose="020B0604020202020204" pitchFamily="34" charset="0"/>
              <a:buChar char="•"/>
            </a:pPr>
            <a:r>
              <a:rPr lang="nl-NL" dirty="0"/>
              <a:t>Drie delen: voorbereiding / workshop / weekopdracht</a:t>
            </a:r>
          </a:p>
          <a:p>
            <a:pPr marL="342900" indent="-342900">
              <a:lnSpc>
                <a:spcPct val="100000"/>
              </a:lnSpc>
              <a:spcBef>
                <a:spcPts val="0"/>
              </a:spcBef>
              <a:buFont typeface="Arial" panose="020B0604020202020204" pitchFamily="34" charset="0"/>
              <a:buChar char="•"/>
            </a:pPr>
            <a:r>
              <a:rPr lang="nl-NL" dirty="0"/>
              <a:t>Dus acties onder ‘Voorbereiding’ zijn af vóór het college</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err="1"/>
              <a:t>Vooruitblik</a:t>
            </a:r>
            <a:r>
              <a:rPr lang="en-US" dirty="0"/>
              <a:t> </a:t>
            </a:r>
            <a:r>
              <a:rPr lang="en-US" dirty="0" err="1"/>
              <a:t>volgende</a:t>
            </a:r>
            <a:r>
              <a:rPr lang="en-US" dirty="0"/>
              <a:t> </a:t>
            </a:r>
            <a:r>
              <a:rPr lang="en-US" dirty="0" err="1"/>
              <a:t>bijeenkomst</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29</a:t>
            </a:fld>
            <a:endParaRPr lang="nl-NL" dirty="0"/>
          </a:p>
        </p:txBody>
      </p:sp>
    </p:spTree>
    <p:extLst>
      <p:ext uri="{BB962C8B-B14F-4D97-AF65-F5344CB8AC3E}">
        <p14:creationId xmlns:p14="http://schemas.microsoft.com/office/powerpoint/2010/main" val="2706165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lphaLcParenR"/>
            </a:pPr>
            <a:r>
              <a:rPr lang="nl-NL" dirty="0"/>
              <a:t>Waarom Data </a:t>
            </a:r>
            <a:r>
              <a:rPr lang="nl-NL" dirty="0" err="1"/>
              <a:t>Driven</a:t>
            </a:r>
            <a:r>
              <a:rPr lang="nl-NL" dirty="0"/>
              <a:t> </a:t>
            </a:r>
            <a:r>
              <a:rPr lang="nl-NL" dirty="0" err="1"/>
              <a:t>Decision</a:t>
            </a:r>
            <a:r>
              <a:rPr lang="nl-NL" dirty="0"/>
              <a:t> Making?</a:t>
            </a:r>
          </a:p>
          <a:p>
            <a:pPr marL="457200" indent="-457200">
              <a:lnSpc>
                <a:spcPct val="100000"/>
              </a:lnSpc>
              <a:spcBef>
                <a:spcPts val="0"/>
              </a:spcBef>
              <a:buFont typeface="+mj-lt"/>
              <a:buAutoNum type="alphaLcParenR"/>
            </a:pPr>
            <a:r>
              <a:rPr lang="nl-NL" dirty="0">
                <a:solidFill>
                  <a:schemeClr val="bg1">
                    <a:lumMod val="75000"/>
                  </a:schemeClr>
                </a:solidFill>
              </a:rPr>
              <a:t>Teamformatie</a:t>
            </a:r>
          </a:p>
          <a:p>
            <a:pPr marL="457200" indent="-457200">
              <a:lnSpc>
                <a:spcPct val="100000"/>
              </a:lnSpc>
              <a:spcBef>
                <a:spcPts val="0"/>
              </a:spcBef>
              <a:buFont typeface="+mj-lt"/>
              <a:buAutoNum type="alphaLcParenR"/>
            </a:pPr>
            <a:r>
              <a:rPr lang="nl-NL" dirty="0">
                <a:solidFill>
                  <a:schemeClr val="bg1">
                    <a:lumMod val="75000"/>
                  </a:schemeClr>
                </a:solidFill>
              </a:rPr>
              <a:t>Overzicht module + Werkwijze + </a:t>
            </a:r>
            <a:r>
              <a:rPr lang="nl-NL" dirty="0" err="1">
                <a:solidFill>
                  <a:schemeClr val="bg1">
                    <a:lumMod val="75000"/>
                  </a:schemeClr>
                </a:solidFill>
              </a:rPr>
              <a:t>Brightspace</a:t>
            </a:r>
            <a:endParaRPr lang="nl-NL" dirty="0">
              <a:solidFill>
                <a:schemeClr val="bg1">
                  <a:lumMod val="75000"/>
                </a:schemeClr>
              </a:solidFill>
            </a:endParaRPr>
          </a:p>
          <a:p>
            <a:pPr marL="457200" indent="-457200">
              <a:lnSpc>
                <a:spcPct val="100000"/>
              </a:lnSpc>
              <a:spcBef>
                <a:spcPts val="0"/>
              </a:spcBef>
              <a:buFont typeface="+mj-lt"/>
              <a:buAutoNum type="alphaLcParenR"/>
            </a:pPr>
            <a:r>
              <a:rPr lang="nl-NL" dirty="0">
                <a:solidFill>
                  <a:schemeClr val="bg1">
                    <a:lumMod val="75000"/>
                  </a:schemeClr>
                </a:solidFill>
              </a:rPr>
              <a:t>CRISP-DM</a:t>
            </a:r>
          </a:p>
          <a:p>
            <a:pPr marL="457200" indent="-457200">
              <a:lnSpc>
                <a:spcPct val="100000"/>
              </a:lnSpc>
              <a:spcBef>
                <a:spcPts val="0"/>
              </a:spcBef>
              <a:buFont typeface="+mj-lt"/>
              <a:buAutoNum type="alphaLcParenR"/>
            </a:pPr>
            <a:r>
              <a:rPr lang="nl-NL" dirty="0">
                <a:solidFill>
                  <a:schemeClr val="bg1">
                    <a:lumMod val="75000"/>
                  </a:schemeClr>
                </a:solidFill>
              </a:rPr>
              <a:t>Sprint 1: Case </a:t>
            </a:r>
            <a:r>
              <a:rPr lang="nl-NL" dirty="0" err="1">
                <a:solidFill>
                  <a:schemeClr val="bg1">
                    <a:lumMod val="75000"/>
                  </a:schemeClr>
                </a:solidFill>
              </a:rPr>
              <a:t>study</a:t>
            </a:r>
            <a:r>
              <a:rPr lang="nl-NL" dirty="0">
                <a:solidFill>
                  <a:schemeClr val="bg1">
                    <a:lumMod val="75000"/>
                  </a:schemeClr>
                </a:solidFill>
              </a:rPr>
              <a:t> Uber</a:t>
            </a:r>
          </a:p>
          <a:p>
            <a:pPr marL="457200" indent="-457200">
              <a:lnSpc>
                <a:spcPct val="100000"/>
              </a:lnSpc>
              <a:spcBef>
                <a:spcPts val="0"/>
              </a:spcBef>
              <a:buFont typeface="+mj-lt"/>
              <a:buAutoNum type="alphaLcParenR"/>
            </a:pPr>
            <a:r>
              <a:rPr lang="nl-NL" dirty="0">
                <a:solidFill>
                  <a:schemeClr val="bg1">
                    <a:lumMod val="75000"/>
                  </a:schemeClr>
                </a:solidFill>
              </a:rPr>
              <a:t>Sprint 2: Opdracht 1</a:t>
            </a:r>
          </a:p>
          <a:p>
            <a:pPr marL="457200" indent="-457200">
              <a:lnSpc>
                <a:spcPct val="100000"/>
              </a:lnSpc>
              <a:spcBef>
                <a:spcPts val="0"/>
              </a:spcBef>
              <a:buFont typeface="+mj-lt"/>
              <a:buAutoNum type="alphaLcParenR"/>
            </a:pPr>
            <a:r>
              <a:rPr lang="nl-NL" dirty="0">
                <a:solidFill>
                  <a:schemeClr val="bg1">
                    <a:lumMod val="75000"/>
                  </a:schemeClr>
                </a:solidFill>
              </a:rPr>
              <a:t>Power BI</a:t>
            </a:r>
          </a:p>
          <a:p>
            <a:pPr marL="457200" indent="-457200">
              <a:lnSpc>
                <a:spcPct val="100000"/>
              </a:lnSpc>
              <a:spcBef>
                <a:spcPts val="0"/>
              </a:spcBef>
              <a:buFont typeface="+mj-lt"/>
              <a:buAutoNum type="alphaLcParenR"/>
            </a:pPr>
            <a:r>
              <a:rPr lang="nl-NL" dirty="0">
                <a:solidFill>
                  <a:schemeClr val="bg1">
                    <a:lumMod val="75000"/>
                  </a:schemeClr>
                </a:solidFill>
              </a:rPr>
              <a:t>Vooruitblik volgende bijeenkomst(en)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Agenda</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3</a:t>
            </a:fld>
            <a:endParaRPr lang="nl-NL" dirty="0"/>
          </a:p>
        </p:txBody>
      </p:sp>
    </p:spTree>
    <p:extLst>
      <p:ext uri="{BB962C8B-B14F-4D97-AF65-F5344CB8AC3E}">
        <p14:creationId xmlns:p14="http://schemas.microsoft.com/office/powerpoint/2010/main" val="1661209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rabicParenR"/>
            </a:pPr>
            <a:r>
              <a:rPr lang="nl-NL" dirty="0"/>
              <a:t>Noem </a:t>
            </a:r>
            <a:r>
              <a:rPr lang="nl-NL" dirty="0">
                <a:solidFill>
                  <a:srgbClr val="E50856"/>
                </a:solidFill>
              </a:rPr>
              <a:t>3</a:t>
            </a:r>
            <a:r>
              <a:rPr lang="nl-NL" dirty="0"/>
              <a:t> elementen die je hebt onthouden 	</a:t>
            </a:r>
          </a:p>
          <a:p>
            <a:pPr marL="457200" indent="-457200">
              <a:lnSpc>
                <a:spcPct val="100000"/>
              </a:lnSpc>
              <a:spcBef>
                <a:spcPts val="0"/>
              </a:spcBef>
              <a:buFont typeface="+mj-lt"/>
              <a:buAutoNum type="arabicParenR"/>
            </a:pPr>
            <a:r>
              <a:rPr lang="nl-NL" dirty="0"/>
              <a:t>Noem </a:t>
            </a:r>
            <a:r>
              <a:rPr lang="nl-NL" dirty="0">
                <a:solidFill>
                  <a:srgbClr val="E50856"/>
                </a:solidFill>
              </a:rPr>
              <a:t>2</a:t>
            </a:r>
            <a:r>
              <a:rPr lang="nl-NL" dirty="0"/>
              <a:t> elementen die je interessant vond 	</a:t>
            </a:r>
          </a:p>
          <a:p>
            <a:pPr marL="457200" indent="-457200">
              <a:lnSpc>
                <a:spcPct val="100000"/>
              </a:lnSpc>
              <a:spcBef>
                <a:spcPts val="0"/>
              </a:spcBef>
              <a:buFont typeface="+mj-lt"/>
              <a:buAutoNum type="arabicParenR"/>
            </a:pPr>
            <a:r>
              <a:rPr lang="nl-NL" dirty="0"/>
              <a:t>Noem </a:t>
            </a:r>
            <a:r>
              <a:rPr lang="nl-NL" dirty="0">
                <a:solidFill>
                  <a:srgbClr val="E50856"/>
                </a:solidFill>
              </a:rPr>
              <a:t>1</a:t>
            </a:r>
            <a:r>
              <a:rPr lang="nl-NL" dirty="0"/>
              <a:t> element dat je de komende periode gaat gebruiken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Exit ticket</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30</a:t>
            </a:fld>
            <a:endParaRPr lang="nl-NL" dirty="0"/>
          </a:p>
        </p:txBody>
      </p:sp>
    </p:spTree>
    <p:extLst>
      <p:ext uri="{BB962C8B-B14F-4D97-AF65-F5344CB8AC3E}">
        <p14:creationId xmlns:p14="http://schemas.microsoft.com/office/powerpoint/2010/main" val="2307324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VRAGEN?</a:t>
            </a:r>
          </a:p>
        </p:txBody>
      </p:sp>
      <p:pic>
        <p:nvPicPr>
          <p:cNvPr id="1030" name="Picture 6" descr="http://4.bp.blogspot.com/-kkybATSJggw/Ud3L41fJVaI/AAAAAAAAA6E/vPggpxEaToY/s1600/shutterstock_13043273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0307" y="1772816"/>
            <a:ext cx="5903386" cy="3918372"/>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ianummer 2">
            <a:extLst>
              <a:ext uri="{FF2B5EF4-FFF2-40B4-BE49-F238E27FC236}">
                <a16:creationId xmlns:a16="http://schemas.microsoft.com/office/drawing/2014/main" id="{014670D7-E011-4DA4-BB67-85D7564A92A8}"/>
              </a:ext>
            </a:extLst>
          </p:cNvPr>
          <p:cNvSpPr>
            <a:spLocks noGrp="1"/>
          </p:cNvSpPr>
          <p:nvPr>
            <p:ph type="sldNum" sz="quarter" idx="11"/>
          </p:nvPr>
        </p:nvSpPr>
        <p:spPr/>
        <p:txBody>
          <a:bodyPr/>
          <a:lstStyle/>
          <a:p>
            <a:fld id="{0D687F6D-ADF0-1C41-93CB-D99BA5E06410}" type="slidenum">
              <a:rPr lang="nl-NL" smtClean="0"/>
              <a:pPr/>
              <a:t>31</a:t>
            </a:fld>
            <a:endParaRPr lang="nl-NL" dirty="0"/>
          </a:p>
        </p:txBody>
      </p:sp>
    </p:spTree>
    <p:extLst>
      <p:ext uri="{BB962C8B-B14F-4D97-AF65-F5344CB8AC3E}">
        <p14:creationId xmlns:p14="http://schemas.microsoft.com/office/powerpoint/2010/main" val="4012315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a:lnSpc>
                <a:spcPct val="100000"/>
              </a:lnSpc>
              <a:spcBef>
                <a:spcPts val="0"/>
              </a:spcBef>
            </a:pPr>
            <a:r>
              <a:rPr lang="en-US" dirty="0"/>
              <a:t>Data-driven decision making (3DM) is the practice of collecting data, analyzing it, and basing decisions on insights derived from the information.</a:t>
            </a:r>
          </a:p>
          <a:p>
            <a:pPr>
              <a:lnSpc>
                <a:spcPct val="100000"/>
              </a:lnSpc>
              <a:spcBef>
                <a:spcPts val="0"/>
              </a:spcBef>
            </a:pPr>
            <a:endParaRPr lang="en-US" dirty="0"/>
          </a:p>
          <a:p>
            <a:pPr>
              <a:lnSpc>
                <a:spcPct val="100000"/>
              </a:lnSpc>
              <a:spcBef>
                <a:spcPts val="0"/>
              </a:spcBef>
            </a:pPr>
            <a:r>
              <a:rPr lang="en-US" dirty="0"/>
              <a:t>This process contrasts sharply with making decisions based on gut feeling, instinct, tradition, or theory.</a:t>
            </a:r>
          </a:p>
          <a:p>
            <a:pPr>
              <a:lnSpc>
                <a:spcPct val="100000"/>
              </a:lnSpc>
              <a:spcBef>
                <a:spcPts val="0"/>
              </a:spcBef>
            </a:pPr>
            <a:endParaRPr lang="en-US" dirty="0"/>
          </a:p>
          <a:p>
            <a:pPr>
              <a:lnSpc>
                <a:spcPct val="100000"/>
              </a:lnSpc>
              <a:spcBef>
                <a:spcPts val="0"/>
              </a:spcBef>
            </a:pPr>
            <a:r>
              <a:rPr lang="en-US" dirty="0"/>
              <a:t>Data-driven decisions are more objective and can be easily evaluated according to their impact on metrics.</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3DM, wat is </a:t>
            </a:r>
            <a:r>
              <a:rPr lang="en-US" dirty="0" err="1"/>
              <a:t>dat</a:t>
            </a:r>
            <a:r>
              <a:rPr lang="en-US" dirty="0"/>
              <a:t>?</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4</a:t>
            </a:fld>
            <a:endParaRPr lang="nl-NL" dirty="0"/>
          </a:p>
        </p:txBody>
      </p:sp>
      <p:sp>
        <p:nvSpPr>
          <p:cNvPr id="5" name="Tijdelijke aanduiding voor tekst 1">
            <a:extLst>
              <a:ext uri="{FF2B5EF4-FFF2-40B4-BE49-F238E27FC236}">
                <a16:creationId xmlns:a16="http://schemas.microsoft.com/office/drawing/2014/main" id="{CC672952-FF54-91C8-0E57-0A3C4B979854}"/>
              </a:ext>
            </a:extLst>
          </p:cNvPr>
          <p:cNvSpPr txBox="1">
            <a:spLocks/>
          </p:cNvSpPr>
          <p:nvPr/>
        </p:nvSpPr>
        <p:spPr>
          <a:xfrm>
            <a:off x="905691" y="6374306"/>
            <a:ext cx="6183086" cy="295827"/>
          </a:xfrm>
          <a:prstGeom prst="rect">
            <a:avLst/>
          </a:prstGeom>
        </p:spPr>
        <p:txBody>
          <a:bodyPr vert="horz" lIns="91440" tIns="45720" rIns="91440" bIns="45720" rtlCol="0">
            <a:normAutofit fontScale="92500" lnSpcReduction="10000"/>
          </a:bodyPr>
          <a:lstStyle>
            <a:lvl1pPr marL="0" indent="0" algn="l" defTabSz="514337" rtl="0" eaLnBrk="1" latinLnBrk="0" hangingPunct="1">
              <a:lnSpc>
                <a:spcPct val="80000"/>
              </a:lnSpc>
              <a:spcBef>
                <a:spcPts val="75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385753" indent="-128585" algn="l" defTabSz="514337" rtl="0" eaLnBrk="1" latinLnBrk="0" hangingPunct="1">
              <a:lnSpc>
                <a:spcPct val="80000"/>
              </a:lnSpc>
              <a:spcBef>
                <a:spcPts val="281"/>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642921" indent="-128585" algn="l" defTabSz="514337" rtl="0" eaLnBrk="1" latinLnBrk="0" hangingPunct="1">
              <a:lnSpc>
                <a:spcPct val="80000"/>
              </a:lnSpc>
              <a:spcBef>
                <a:spcPts val="281"/>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900090" indent="-128585" algn="l" defTabSz="514337" rtl="0" eaLnBrk="1" latinLnBrk="0" hangingPunct="1">
              <a:lnSpc>
                <a:spcPct val="80000"/>
              </a:lnSpc>
              <a:spcBef>
                <a:spcPts val="281"/>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4pPr>
            <a:lvl5pPr marL="1157259" indent="-128585" algn="l" defTabSz="514337" rtl="0" eaLnBrk="1" latinLnBrk="0" hangingPunct="1">
              <a:lnSpc>
                <a:spcPct val="80000"/>
              </a:lnSpc>
              <a:spcBef>
                <a:spcPts val="281"/>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ct val="100000"/>
              </a:lnSpc>
              <a:spcBef>
                <a:spcPts val="0"/>
              </a:spcBef>
            </a:pPr>
            <a:r>
              <a:rPr lang="nl-NL" sz="800" dirty="0"/>
              <a:t>Weller, J. (22 januari 2019). </a:t>
            </a:r>
            <a:r>
              <a:rPr lang="en-US" sz="800" i="1" dirty="0"/>
              <a:t>Your Quick-Start Guide to Data-Driven Decision Making</a:t>
            </a:r>
            <a:r>
              <a:rPr lang="nl-NL" sz="800" dirty="0"/>
              <a:t>. Geraadpleegd op 10 november 2021, van https://www.smartsheet.com/data-driven-decision-making-management</a:t>
            </a:r>
          </a:p>
        </p:txBody>
      </p:sp>
    </p:spTree>
    <p:extLst>
      <p:ext uri="{BB962C8B-B14F-4D97-AF65-F5344CB8AC3E}">
        <p14:creationId xmlns:p14="http://schemas.microsoft.com/office/powerpoint/2010/main" val="210494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body" idx="1"/>
          </p:nvPr>
        </p:nvSpPr>
        <p:spPr>
          <a:xfrm>
            <a:off x="781050" y="1917700"/>
            <a:ext cx="7886700" cy="4259400"/>
          </a:xfrm>
          <a:prstGeom prst="rect">
            <a:avLst/>
          </a:prstGeom>
          <a:noFill/>
          <a:ln>
            <a:noFill/>
          </a:ln>
        </p:spPr>
        <p:txBody>
          <a:bodyPr spcFirstLastPara="1" wrap="square" lIns="91425" tIns="45700" rIns="91425" bIns="45700" anchor="t" anchorCtr="0">
            <a:noAutofit/>
          </a:bodyPr>
          <a:lstStyle/>
          <a:p>
            <a:pPr marL="457200" lvl="0" indent="-228600" algn="l" rtl="0">
              <a:lnSpc>
                <a:spcPct val="80000"/>
              </a:lnSpc>
              <a:spcBef>
                <a:spcPts val="750"/>
              </a:spcBef>
              <a:spcAft>
                <a:spcPts val="0"/>
              </a:spcAft>
              <a:buClr>
                <a:schemeClr val="dk1"/>
              </a:buClr>
              <a:buSzPts val="2000"/>
              <a:buFont typeface="Arial"/>
              <a:buNone/>
            </a:pPr>
            <a:r>
              <a:rPr lang="nl-NL"/>
              <a:t>Drie </a:t>
            </a:r>
            <a:r>
              <a:rPr lang="nl-NL" u="sng">
                <a:solidFill>
                  <a:schemeClr val="hlink"/>
                </a:solidFill>
                <a:hlinkClick r:id="rId3"/>
              </a:rPr>
              <a:t>voorbeelden</a:t>
            </a:r>
            <a:r>
              <a:rPr lang="nl-NL"/>
              <a:t>: </a:t>
            </a:r>
            <a:br>
              <a:rPr lang="nl-NL"/>
            </a:br>
            <a:br>
              <a:rPr lang="nl-NL"/>
            </a:br>
            <a:endParaRPr/>
          </a:p>
        </p:txBody>
      </p:sp>
      <p:sp>
        <p:nvSpPr>
          <p:cNvPr id="103" name="Google Shape;103;p18" descr="Waarom je jouw producten of merk op Amazon in Nederland wilt hebben - PauwR"/>
          <p:cNvSpPr/>
          <p:nvPr/>
        </p:nvSpPr>
        <p:spPr>
          <a:xfrm>
            <a:off x="307975" y="-152401"/>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18" descr="Waarom je jouw producten of merk op Amazon in Nederland wilt hebben - PauwR"/>
          <p:cNvSpPr/>
          <p:nvPr/>
        </p:nvSpPr>
        <p:spPr>
          <a:xfrm>
            <a:off x="155575" y="-144463"/>
            <a:ext cx="920974" cy="9209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5" name="Google Shape;105;p18"/>
          <p:cNvPicPr preferRelativeResize="0"/>
          <p:nvPr/>
        </p:nvPicPr>
        <p:blipFill rotWithShape="1">
          <a:blip r:embed="rId4">
            <a:alphaModFix/>
          </a:blip>
          <a:srcRect/>
          <a:stretch/>
        </p:blipFill>
        <p:spPr>
          <a:xfrm>
            <a:off x="930955" y="2956152"/>
            <a:ext cx="3305175" cy="1381125"/>
          </a:xfrm>
          <a:prstGeom prst="rect">
            <a:avLst/>
          </a:prstGeom>
          <a:noFill/>
          <a:ln>
            <a:noFill/>
          </a:ln>
        </p:spPr>
      </p:pic>
      <p:pic>
        <p:nvPicPr>
          <p:cNvPr id="106" name="Google Shape;106;p18">
            <a:hlinkClick r:id="rId5"/>
          </p:cNvPr>
          <p:cNvPicPr preferRelativeResize="0"/>
          <p:nvPr/>
        </p:nvPicPr>
        <p:blipFill rotWithShape="1">
          <a:blip r:embed="rId6">
            <a:alphaModFix/>
          </a:blip>
          <a:srcRect/>
          <a:stretch/>
        </p:blipFill>
        <p:spPr>
          <a:xfrm>
            <a:off x="5021943" y="4143829"/>
            <a:ext cx="3048000" cy="1066800"/>
          </a:xfrm>
          <a:prstGeom prst="rect">
            <a:avLst/>
          </a:prstGeom>
          <a:noFill/>
          <a:ln>
            <a:noFill/>
          </a:ln>
        </p:spPr>
      </p:pic>
      <p:pic>
        <p:nvPicPr>
          <p:cNvPr id="107" name="Google Shape;107;p18"/>
          <p:cNvPicPr preferRelativeResize="0"/>
          <p:nvPr/>
        </p:nvPicPr>
        <p:blipFill rotWithShape="1">
          <a:blip r:embed="rId7">
            <a:alphaModFix/>
          </a:blip>
          <a:srcRect/>
          <a:stretch/>
        </p:blipFill>
        <p:spPr>
          <a:xfrm>
            <a:off x="1107155" y="4817391"/>
            <a:ext cx="2952750" cy="1552575"/>
          </a:xfrm>
          <a:prstGeom prst="rect">
            <a:avLst/>
          </a:prstGeom>
          <a:noFill/>
          <a:ln>
            <a:noFill/>
          </a:ln>
        </p:spPr>
      </p:pic>
      <p:sp>
        <p:nvSpPr>
          <p:cNvPr id="108" name="Google Shape;108;p18">
            <a:hlinkClick r:id="rId5"/>
          </p:cNvPr>
          <p:cNvSpPr/>
          <p:nvPr/>
        </p:nvSpPr>
        <p:spPr>
          <a:xfrm>
            <a:off x="4736950" y="3539425"/>
            <a:ext cx="3618000" cy="20487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18">
            <a:hlinkClick r:id="rId5"/>
          </p:cNvPr>
          <p:cNvPicPr preferRelativeResize="0"/>
          <p:nvPr/>
        </p:nvPicPr>
        <p:blipFill>
          <a:blip r:embed="rId8">
            <a:alphaModFix/>
          </a:blip>
          <a:stretch>
            <a:fillRect/>
          </a:stretch>
        </p:blipFill>
        <p:spPr>
          <a:xfrm>
            <a:off x="7678051" y="3814023"/>
            <a:ext cx="391900" cy="466600"/>
          </a:xfrm>
          <a:prstGeom prst="rect">
            <a:avLst/>
          </a:prstGeom>
          <a:noFill/>
          <a:ln>
            <a:noFill/>
          </a:ln>
        </p:spPr>
      </p:pic>
      <p:sp>
        <p:nvSpPr>
          <p:cNvPr id="110" name="Google Shape;110;p18">
            <a:hlinkClick r:id="rId9"/>
          </p:cNvPr>
          <p:cNvSpPr/>
          <p:nvPr/>
        </p:nvSpPr>
        <p:spPr>
          <a:xfrm>
            <a:off x="612775" y="2462775"/>
            <a:ext cx="3618000" cy="20487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8">
            <a:hlinkClick r:id="rId9"/>
          </p:cNvPr>
          <p:cNvPicPr preferRelativeResize="0"/>
          <p:nvPr/>
        </p:nvPicPr>
        <p:blipFill>
          <a:blip r:embed="rId8">
            <a:alphaModFix/>
          </a:blip>
          <a:stretch>
            <a:fillRect/>
          </a:stretch>
        </p:blipFill>
        <p:spPr>
          <a:xfrm>
            <a:off x="3553876" y="2679248"/>
            <a:ext cx="391900" cy="466600"/>
          </a:xfrm>
          <a:prstGeom prst="rect">
            <a:avLst/>
          </a:prstGeom>
          <a:noFill/>
          <a:ln>
            <a:noFill/>
          </a:ln>
        </p:spPr>
      </p:pic>
      <p:sp>
        <p:nvSpPr>
          <p:cNvPr id="112" name="Google Shape;112;p18">
            <a:hlinkClick r:id="rId10"/>
          </p:cNvPr>
          <p:cNvSpPr/>
          <p:nvPr/>
        </p:nvSpPr>
        <p:spPr>
          <a:xfrm>
            <a:off x="678000" y="4663850"/>
            <a:ext cx="3618000" cy="20487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8">
            <a:hlinkClick r:id="rId10"/>
          </p:cNvPr>
          <p:cNvPicPr preferRelativeResize="0"/>
          <p:nvPr/>
        </p:nvPicPr>
        <p:blipFill>
          <a:blip r:embed="rId8">
            <a:alphaModFix/>
          </a:blip>
          <a:stretch>
            <a:fillRect/>
          </a:stretch>
        </p:blipFill>
        <p:spPr>
          <a:xfrm>
            <a:off x="3619101" y="4880323"/>
            <a:ext cx="391900" cy="466600"/>
          </a:xfrm>
          <a:prstGeom prst="rect">
            <a:avLst/>
          </a:prstGeom>
          <a:noFill/>
          <a:ln>
            <a:noFill/>
          </a:ln>
        </p:spPr>
      </p:pic>
      <p:sp>
        <p:nvSpPr>
          <p:cNvPr id="4" name="Titel 2">
            <a:extLst>
              <a:ext uri="{FF2B5EF4-FFF2-40B4-BE49-F238E27FC236}">
                <a16:creationId xmlns:a16="http://schemas.microsoft.com/office/drawing/2014/main" id="{A972C7CF-5A16-798E-545C-531C4971404A}"/>
              </a:ext>
            </a:extLst>
          </p:cNvPr>
          <p:cNvSpPr>
            <a:spLocks noGrp="1"/>
          </p:cNvSpPr>
          <p:nvPr>
            <p:ph type="title"/>
          </p:nvPr>
        </p:nvSpPr>
        <p:spPr>
          <a:xfrm>
            <a:off x="832260" y="153218"/>
            <a:ext cx="7914865" cy="1021241"/>
          </a:xfrm>
        </p:spPr>
        <p:txBody>
          <a:bodyPr>
            <a:normAutofit/>
          </a:bodyPr>
          <a:lstStyle/>
          <a:p>
            <a:r>
              <a:rPr lang="en-US" dirty="0"/>
              <a:t>Data Driven Decision Making</a:t>
            </a:r>
            <a:endParaRPr lang="nl-N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body" idx="1"/>
          </p:nvPr>
        </p:nvSpPr>
        <p:spPr>
          <a:xfrm>
            <a:off x="628650" y="1925638"/>
            <a:ext cx="7886700" cy="4259262"/>
          </a:xfrm>
          <a:prstGeom prst="rect">
            <a:avLst/>
          </a:prstGeom>
          <a:noFill/>
          <a:ln>
            <a:noFill/>
          </a:ln>
        </p:spPr>
        <p:txBody>
          <a:bodyPr spcFirstLastPara="1" wrap="square" lIns="91425" tIns="45700" rIns="91425" bIns="45700" anchor="t" anchorCtr="0">
            <a:noAutofit/>
          </a:bodyPr>
          <a:lstStyle/>
          <a:p>
            <a:pPr marL="457200" lvl="0" indent="-228600" algn="l" rtl="0">
              <a:lnSpc>
                <a:spcPct val="80000"/>
              </a:lnSpc>
              <a:spcBef>
                <a:spcPts val="750"/>
              </a:spcBef>
              <a:spcAft>
                <a:spcPts val="0"/>
              </a:spcAft>
              <a:buClr>
                <a:schemeClr val="dk1"/>
              </a:buClr>
              <a:buSzPts val="2000"/>
              <a:buFont typeface="Arial"/>
              <a:buNone/>
            </a:pPr>
            <a:endParaRPr/>
          </a:p>
        </p:txBody>
      </p:sp>
      <p:sp>
        <p:nvSpPr>
          <p:cNvPr id="120" name="Google Shape;120;p19"/>
          <p:cNvSpPr txBox="1">
            <a:spLocks noGrp="1"/>
          </p:cNvSpPr>
          <p:nvPr>
            <p:ph type="title"/>
          </p:nvPr>
        </p:nvSpPr>
        <p:spPr>
          <a:xfrm>
            <a:off x="628650" y="183721"/>
            <a:ext cx="7886700" cy="67539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E50056"/>
              </a:buClr>
              <a:buSzPts val="3200"/>
              <a:buFont typeface="Avenir"/>
              <a:buNone/>
            </a:pPr>
            <a:r>
              <a:rPr lang="nl-NL"/>
              <a:t>3DM als basis voor strategie organisatie</a:t>
            </a:r>
            <a:endParaRPr/>
          </a:p>
        </p:txBody>
      </p:sp>
      <p:pic>
        <p:nvPicPr>
          <p:cNvPr id="121" name="Google Shape;121;p19"/>
          <p:cNvPicPr preferRelativeResize="0"/>
          <p:nvPr/>
        </p:nvPicPr>
        <p:blipFill rotWithShape="1">
          <a:blip r:embed="rId3">
            <a:alphaModFix/>
          </a:blip>
          <a:srcRect/>
          <a:stretch/>
        </p:blipFill>
        <p:spPr>
          <a:xfrm>
            <a:off x="306064" y="840828"/>
            <a:ext cx="8837936" cy="5344072"/>
          </a:xfrm>
          <a:prstGeom prst="rect">
            <a:avLst/>
          </a:prstGeom>
          <a:noFill/>
          <a:ln>
            <a:noFill/>
          </a:ln>
        </p:spPr>
      </p:pic>
      <p:sp>
        <p:nvSpPr>
          <p:cNvPr id="122" name="Google Shape;122;p19"/>
          <p:cNvSpPr txBox="1"/>
          <p:nvPr/>
        </p:nvSpPr>
        <p:spPr>
          <a:xfrm>
            <a:off x="2830606" y="6373906"/>
            <a:ext cx="4450976"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800">
                <a:solidFill>
                  <a:schemeClr val="dk1"/>
                </a:solidFill>
                <a:latin typeface="Arial"/>
                <a:ea typeface="Arial"/>
                <a:cs typeface="Arial"/>
                <a:sym typeface="Arial"/>
              </a:rPr>
              <a:t>Bron: https://bebright.eu/data-driven-decision-making-noodzakelijk-voor-gedegen-strategie/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lphaLcParenR"/>
            </a:pPr>
            <a:r>
              <a:rPr lang="nl-NL" dirty="0">
                <a:solidFill>
                  <a:schemeClr val="bg1">
                    <a:lumMod val="75000"/>
                  </a:schemeClr>
                </a:solidFill>
              </a:rPr>
              <a:t>Waarom Data </a:t>
            </a:r>
            <a:r>
              <a:rPr lang="nl-NL" dirty="0" err="1">
                <a:solidFill>
                  <a:schemeClr val="bg1">
                    <a:lumMod val="75000"/>
                  </a:schemeClr>
                </a:solidFill>
              </a:rPr>
              <a:t>Driven</a:t>
            </a:r>
            <a:r>
              <a:rPr lang="nl-NL" dirty="0">
                <a:solidFill>
                  <a:schemeClr val="bg1">
                    <a:lumMod val="75000"/>
                  </a:schemeClr>
                </a:solidFill>
              </a:rPr>
              <a:t> </a:t>
            </a:r>
            <a:r>
              <a:rPr lang="nl-NL" dirty="0" err="1">
                <a:solidFill>
                  <a:schemeClr val="bg1">
                    <a:lumMod val="75000"/>
                  </a:schemeClr>
                </a:solidFill>
              </a:rPr>
              <a:t>Decision</a:t>
            </a:r>
            <a:r>
              <a:rPr lang="nl-NL" dirty="0">
                <a:solidFill>
                  <a:schemeClr val="bg1">
                    <a:lumMod val="75000"/>
                  </a:schemeClr>
                </a:solidFill>
              </a:rPr>
              <a:t> Making?</a:t>
            </a:r>
          </a:p>
          <a:p>
            <a:pPr marL="457200" indent="-457200">
              <a:lnSpc>
                <a:spcPct val="100000"/>
              </a:lnSpc>
              <a:spcBef>
                <a:spcPts val="0"/>
              </a:spcBef>
              <a:buFont typeface="+mj-lt"/>
              <a:buAutoNum type="alphaLcParenR"/>
            </a:pPr>
            <a:r>
              <a:rPr lang="nl-NL" dirty="0"/>
              <a:t>Teamformatie</a:t>
            </a:r>
          </a:p>
          <a:p>
            <a:pPr marL="457200" indent="-457200">
              <a:lnSpc>
                <a:spcPct val="100000"/>
              </a:lnSpc>
              <a:spcBef>
                <a:spcPts val="0"/>
              </a:spcBef>
              <a:buFont typeface="+mj-lt"/>
              <a:buAutoNum type="alphaLcParenR"/>
            </a:pPr>
            <a:r>
              <a:rPr lang="nl-NL" dirty="0">
                <a:solidFill>
                  <a:schemeClr val="bg1">
                    <a:lumMod val="75000"/>
                  </a:schemeClr>
                </a:solidFill>
              </a:rPr>
              <a:t>Overzicht module + Werkwijze + </a:t>
            </a:r>
            <a:r>
              <a:rPr lang="nl-NL" dirty="0" err="1">
                <a:solidFill>
                  <a:schemeClr val="bg1">
                    <a:lumMod val="75000"/>
                  </a:schemeClr>
                </a:solidFill>
              </a:rPr>
              <a:t>Brightspace</a:t>
            </a:r>
            <a:endParaRPr lang="nl-NL" dirty="0">
              <a:solidFill>
                <a:schemeClr val="bg1">
                  <a:lumMod val="75000"/>
                </a:schemeClr>
              </a:solidFill>
            </a:endParaRPr>
          </a:p>
          <a:p>
            <a:pPr marL="457200" indent="-457200">
              <a:lnSpc>
                <a:spcPct val="100000"/>
              </a:lnSpc>
              <a:spcBef>
                <a:spcPts val="0"/>
              </a:spcBef>
              <a:buFont typeface="+mj-lt"/>
              <a:buAutoNum type="alphaLcParenR"/>
            </a:pPr>
            <a:r>
              <a:rPr lang="nl-NL" dirty="0">
                <a:solidFill>
                  <a:schemeClr val="bg1">
                    <a:lumMod val="75000"/>
                  </a:schemeClr>
                </a:solidFill>
              </a:rPr>
              <a:t>CRISP-DM</a:t>
            </a:r>
          </a:p>
          <a:p>
            <a:pPr marL="457200" indent="-457200">
              <a:lnSpc>
                <a:spcPct val="100000"/>
              </a:lnSpc>
              <a:spcBef>
                <a:spcPts val="0"/>
              </a:spcBef>
              <a:buFont typeface="+mj-lt"/>
              <a:buAutoNum type="alphaLcParenR"/>
            </a:pPr>
            <a:r>
              <a:rPr lang="nl-NL" dirty="0">
                <a:solidFill>
                  <a:schemeClr val="bg1">
                    <a:lumMod val="75000"/>
                  </a:schemeClr>
                </a:solidFill>
              </a:rPr>
              <a:t>Sprint 1: Case </a:t>
            </a:r>
            <a:r>
              <a:rPr lang="nl-NL" dirty="0" err="1">
                <a:solidFill>
                  <a:schemeClr val="bg1">
                    <a:lumMod val="75000"/>
                  </a:schemeClr>
                </a:solidFill>
              </a:rPr>
              <a:t>study</a:t>
            </a:r>
            <a:r>
              <a:rPr lang="nl-NL" dirty="0">
                <a:solidFill>
                  <a:schemeClr val="bg1">
                    <a:lumMod val="75000"/>
                  </a:schemeClr>
                </a:solidFill>
              </a:rPr>
              <a:t> Uber</a:t>
            </a:r>
          </a:p>
          <a:p>
            <a:pPr marL="457200" indent="-457200">
              <a:lnSpc>
                <a:spcPct val="100000"/>
              </a:lnSpc>
              <a:spcBef>
                <a:spcPts val="0"/>
              </a:spcBef>
              <a:buFont typeface="+mj-lt"/>
              <a:buAutoNum type="alphaLcParenR"/>
            </a:pPr>
            <a:r>
              <a:rPr lang="nl-NL" dirty="0">
                <a:solidFill>
                  <a:schemeClr val="bg1">
                    <a:lumMod val="75000"/>
                  </a:schemeClr>
                </a:solidFill>
              </a:rPr>
              <a:t>Sprint 2: Opdracht 1</a:t>
            </a:r>
          </a:p>
          <a:p>
            <a:pPr marL="457200" indent="-457200">
              <a:lnSpc>
                <a:spcPct val="100000"/>
              </a:lnSpc>
              <a:spcBef>
                <a:spcPts val="0"/>
              </a:spcBef>
              <a:buFont typeface="+mj-lt"/>
              <a:buAutoNum type="alphaLcParenR"/>
            </a:pPr>
            <a:r>
              <a:rPr lang="nl-NL" dirty="0">
                <a:solidFill>
                  <a:schemeClr val="bg1">
                    <a:lumMod val="75000"/>
                  </a:schemeClr>
                </a:solidFill>
              </a:rPr>
              <a:t>Power BI</a:t>
            </a:r>
          </a:p>
          <a:p>
            <a:pPr marL="457200" indent="-457200">
              <a:lnSpc>
                <a:spcPct val="100000"/>
              </a:lnSpc>
              <a:spcBef>
                <a:spcPts val="0"/>
              </a:spcBef>
              <a:buFont typeface="+mj-lt"/>
              <a:buAutoNum type="alphaLcParenR"/>
            </a:pPr>
            <a:r>
              <a:rPr lang="nl-NL" dirty="0">
                <a:solidFill>
                  <a:schemeClr val="bg1">
                    <a:lumMod val="75000"/>
                  </a:schemeClr>
                </a:solidFill>
              </a:rPr>
              <a:t>Vooruitblik volgende bijeenkomst(en)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Agenda</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7</a:t>
            </a:fld>
            <a:endParaRPr lang="nl-NL" dirty="0"/>
          </a:p>
        </p:txBody>
      </p:sp>
    </p:spTree>
    <p:extLst>
      <p:ext uri="{BB962C8B-B14F-4D97-AF65-F5344CB8AC3E}">
        <p14:creationId xmlns:p14="http://schemas.microsoft.com/office/powerpoint/2010/main" val="3754884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342900" indent="-342900">
              <a:lnSpc>
                <a:spcPct val="100000"/>
              </a:lnSpc>
              <a:spcBef>
                <a:spcPts val="0"/>
              </a:spcBef>
              <a:buFont typeface="Arial" panose="020B0604020202020204" pitchFamily="34" charset="0"/>
              <a:buChar char="•"/>
            </a:pPr>
            <a:r>
              <a:rPr lang="nl-NL" dirty="0"/>
              <a:t>Bij jullie al bekend</a:t>
            </a:r>
          </a:p>
          <a:p>
            <a:pPr marL="342900" indent="-342900">
              <a:lnSpc>
                <a:spcPct val="100000"/>
              </a:lnSpc>
              <a:spcBef>
                <a:spcPts val="0"/>
              </a:spcBef>
              <a:buFont typeface="Arial" panose="020B0604020202020204" pitchFamily="34" charset="0"/>
              <a:buChar char="•"/>
            </a:pPr>
            <a:r>
              <a:rPr lang="nl-NL" dirty="0"/>
              <a:t>Is dit wat we vast kunnen stellen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err="1"/>
              <a:t>Teamsamenstelling</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8</a:t>
            </a:fld>
            <a:endParaRPr lang="nl-NL" dirty="0"/>
          </a:p>
        </p:txBody>
      </p:sp>
      <p:pic>
        <p:nvPicPr>
          <p:cNvPr id="1026" name="Picture 2" descr="Training Team Building - Die Organisation von Zusammenarbeit ist elementare  Voraussetzung für ein erfolgreiches Unternehmen und damit eine der  wichtigsten Führungsaufgaben.">
            <a:extLst>
              <a:ext uri="{FF2B5EF4-FFF2-40B4-BE49-F238E27FC236}">
                <a16:creationId xmlns:a16="http://schemas.microsoft.com/office/drawing/2014/main" id="{C7CC110C-2B79-C8CC-2C88-B9140571E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3565" y="3164396"/>
            <a:ext cx="4336869" cy="282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88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57A2E40-A1E9-E648-9859-3686F5F4404D}"/>
              </a:ext>
            </a:extLst>
          </p:cNvPr>
          <p:cNvSpPr>
            <a:spLocks noGrp="1"/>
          </p:cNvSpPr>
          <p:nvPr>
            <p:ph type="body" sz="quarter" idx="10"/>
          </p:nvPr>
        </p:nvSpPr>
        <p:spPr>
          <a:xfrm>
            <a:off x="628650" y="1266738"/>
            <a:ext cx="8293408" cy="4918162"/>
          </a:xfrm>
        </p:spPr>
        <p:txBody>
          <a:bodyPr/>
          <a:lstStyle/>
          <a:p>
            <a:pPr marL="457200" indent="-457200">
              <a:lnSpc>
                <a:spcPct val="100000"/>
              </a:lnSpc>
              <a:spcBef>
                <a:spcPts val="0"/>
              </a:spcBef>
              <a:buFont typeface="+mj-lt"/>
              <a:buAutoNum type="alphaLcParenR"/>
            </a:pPr>
            <a:r>
              <a:rPr lang="nl-NL" dirty="0">
                <a:solidFill>
                  <a:schemeClr val="bg1">
                    <a:lumMod val="75000"/>
                  </a:schemeClr>
                </a:solidFill>
              </a:rPr>
              <a:t>Waarom Data </a:t>
            </a:r>
            <a:r>
              <a:rPr lang="nl-NL" dirty="0" err="1">
                <a:solidFill>
                  <a:schemeClr val="bg1">
                    <a:lumMod val="75000"/>
                  </a:schemeClr>
                </a:solidFill>
              </a:rPr>
              <a:t>Driven</a:t>
            </a:r>
            <a:r>
              <a:rPr lang="nl-NL" dirty="0">
                <a:solidFill>
                  <a:schemeClr val="bg1">
                    <a:lumMod val="75000"/>
                  </a:schemeClr>
                </a:solidFill>
              </a:rPr>
              <a:t> </a:t>
            </a:r>
            <a:r>
              <a:rPr lang="nl-NL" dirty="0" err="1">
                <a:solidFill>
                  <a:schemeClr val="bg1">
                    <a:lumMod val="75000"/>
                  </a:schemeClr>
                </a:solidFill>
              </a:rPr>
              <a:t>Decision</a:t>
            </a:r>
            <a:r>
              <a:rPr lang="nl-NL" dirty="0">
                <a:solidFill>
                  <a:schemeClr val="bg1">
                    <a:lumMod val="75000"/>
                  </a:schemeClr>
                </a:solidFill>
              </a:rPr>
              <a:t> Making?</a:t>
            </a:r>
          </a:p>
          <a:p>
            <a:pPr marL="457200" indent="-457200">
              <a:lnSpc>
                <a:spcPct val="100000"/>
              </a:lnSpc>
              <a:spcBef>
                <a:spcPts val="0"/>
              </a:spcBef>
              <a:buFont typeface="+mj-lt"/>
              <a:buAutoNum type="alphaLcParenR"/>
            </a:pPr>
            <a:r>
              <a:rPr lang="nl-NL" dirty="0">
                <a:solidFill>
                  <a:schemeClr val="bg1">
                    <a:lumMod val="75000"/>
                  </a:schemeClr>
                </a:solidFill>
              </a:rPr>
              <a:t>Teamformatie</a:t>
            </a:r>
          </a:p>
          <a:p>
            <a:pPr marL="457200" indent="-457200">
              <a:lnSpc>
                <a:spcPct val="100000"/>
              </a:lnSpc>
              <a:spcBef>
                <a:spcPts val="0"/>
              </a:spcBef>
              <a:buFont typeface="+mj-lt"/>
              <a:buAutoNum type="alphaLcParenR"/>
            </a:pPr>
            <a:r>
              <a:rPr lang="nl-NL" dirty="0"/>
              <a:t>Overzicht module + Werkwijze + </a:t>
            </a:r>
            <a:r>
              <a:rPr lang="nl-NL" dirty="0" err="1"/>
              <a:t>Brightspace</a:t>
            </a:r>
            <a:endParaRPr lang="nl-NL" dirty="0"/>
          </a:p>
          <a:p>
            <a:pPr marL="457200" indent="-457200">
              <a:lnSpc>
                <a:spcPct val="100000"/>
              </a:lnSpc>
              <a:spcBef>
                <a:spcPts val="0"/>
              </a:spcBef>
              <a:buFont typeface="+mj-lt"/>
              <a:buAutoNum type="alphaLcParenR"/>
            </a:pPr>
            <a:r>
              <a:rPr lang="nl-NL" dirty="0">
                <a:solidFill>
                  <a:schemeClr val="bg1">
                    <a:lumMod val="75000"/>
                  </a:schemeClr>
                </a:solidFill>
              </a:rPr>
              <a:t>CRISP-DM</a:t>
            </a:r>
          </a:p>
          <a:p>
            <a:pPr marL="457200" indent="-457200">
              <a:lnSpc>
                <a:spcPct val="100000"/>
              </a:lnSpc>
              <a:spcBef>
                <a:spcPts val="0"/>
              </a:spcBef>
              <a:buFont typeface="+mj-lt"/>
              <a:buAutoNum type="alphaLcParenR"/>
            </a:pPr>
            <a:r>
              <a:rPr lang="nl-NL" dirty="0">
                <a:solidFill>
                  <a:schemeClr val="bg1">
                    <a:lumMod val="75000"/>
                  </a:schemeClr>
                </a:solidFill>
              </a:rPr>
              <a:t>Sprint 1: Case </a:t>
            </a:r>
            <a:r>
              <a:rPr lang="nl-NL" dirty="0" err="1">
                <a:solidFill>
                  <a:schemeClr val="bg1">
                    <a:lumMod val="75000"/>
                  </a:schemeClr>
                </a:solidFill>
              </a:rPr>
              <a:t>study</a:t>
            </a:r>
            <a:r>
              <a:rPr lang="nl-NL" dirty="0">
                <a:solidFill>
                  <a:schemeClr val="bg1">
                    <a:lumMod val="75000"/>
                  </a:schemeClr>
                </a:solidFill>
              </a:rPr>
              <a:t> Uber</a:t>
            </a:r>
          </a:p>
          <a:p>
            <a:pPr marL="457200" indent="-457200">
              <a:lnSpc>
                <a:spcPct val="100000"/>
              </a:lnSpc>
              <a:spcBef>
                <a:spcPts val="0"/>
              </a:spcBef>
              <a:buFont typeface="+mj-lt"/>
              <a:buAutoNum type="alphaLcParenR"/>
            </a:pPr>
            <a:r>
              <a:rPr lang="nl-NL" dirty="0">
                <a:solidFill>
                  <a:schemeClr val="bg1">
                    <a:lumMod val="75000"/>
                  </a:schemeClr>
                </a:solidFill>
              </a:rPr>
              <a:t>Sprint 2: Opdracht 1</a:t>
            </a:r>
          </a:p>
          <a:p>
            <a:pPr marL="457200" indent="-457200">
              <a:lnSpc>
                <a:spcPct val="100000"/>
              </a:lnSpc>
              <a:spcBef>
                <a:spcPts val="0"/>
              </a:spcBef>
              <a:buFont typeface="+mj-lt"/>
              <a:buAutoNum type="alphaLcParenR"/>
            </a:pPr>
            <a:r>
              <a:rPr lang="nl-NL" dirty="0">
                <a:solidFill>
                  <a:schemeClr val="bg1">
                    <a:lumMod val="75000"/>
                  </a:schemeClr>
                </a:solidFill>
              </a:rPr>
              <a:t>Power BI</a:t>
            </a:r>
          </a:p>
          <a:p>
            <a:pPr marL="457200" indent="-457200">
              <a:lnSpc>
                <a:spcPct val="100000"/>
              </a:lnSpc>
              <a:spcBef>
                <a:spcPts val="0"/>
              </a:spcBef>
              <a:buFont typeface="+mj-lt"/>
              <a:buAutoNum type="alphaLcParenR"/>
            </a:pPr>
            <a:r>
              <a:rPr lang="nl-NL" dirty="0">
                <a:solidFill>
                  <a:schemeClr val="bg1">
                    <a:lumMod val="75000"/>
                  </a:schemeClr>
                </a:solidFill>
              </a:rPr>
              <a:t>Vooruitblik volgende bijeenkomst(en)</a:t>
            </a:r>
          </a:p>
        </p:txBody>
      </p:sp>
      <p:sp>
        <p:nvSpPr>
          <p:cNvPr id="3" name="Titel 2">
            <a:extLst>
              <a:ext uri="{FF2B5EF4-FFF2-40B4-BE49-F238E27FC236}">
                <a16:creationId xmlns:a16="http://schemas.microsoft.com/office/drawing/2014/main" id="{C5CABFB0-1C00-6444-8F3D-CCFC7D55C1B4}"/>
              </a:ext>
            </a:extLst>
          </p:cNvPr>
          <p:cNvSpPr>
            <a:spLocks noGrp="1"/>
          </p:cNvSpPr>
          <p:nvPr>
            <p:ph type="title"/>
          </p:nvPr>
        </p:nvSpPr>
        <p:spPr>
          <a:xfrm>
            <a:off x="832260" y="153218"/>
            <a:ext cx="7914865" cy="1021241"/>
          </a:xfrm>
        </p:spPr>
        <p:txBody>
          <a:bodyPr>
            <a:normAutofit/>
          </a:bodyPr>
          <a:lstStyle/>
          <a:p>
            <a:r>
              <a:rPr lang="en-US" dirty="0"/>
              <a:t>Agenda</a:t>
            </a:r>
            <a:endParaRPr lang="nl-NL" dirty="0"/>
          </a:p>
        </p:txBody>
      </p:sp>
      <p:sp>
        <p:nvSpPr>
          <p:cNvPr id="4" name="Tijdelijke aanduiding voor dianummer 3">
            <a:extLst>
              <a:ext uri="{FF2B5EF4-FFF2-40B4-BE49-F238E27FC236}">
                <a16:creationId xmlns:a16="http://schemas.microsoft.com/office/drawing/2014/main" id="{E29A2739-B01E-D449-ADFB-5D8DDDE64703}"/>
              </a:ext>
            </a:extLst>
          </p:cNvPr>
          <p:cNvSpPr>
            <a:spLocks noGrp="1"/>
          </p:cNvSpPr>
          <p:nvPr>
            <p:ph type="sldNum" sz="quarter" idx="11"/>
          </p:nvPr>
        </p:nvSpPr>
        <p:spPr/>
        <p:txBody>
          <a:bodyPr/>
          <a:lstStyle/>
          <a:p>
            <a:fld id="{0D687F6D-ADF0-1C41-93CB-D99BA5E06410}" type="slidenum">
              <a:rPr lang="nl-NL" smtClean="0"/>
              <a:pPr/>
              <a:t>9</a:t>
            </a:fld>
            <a:endParaRPr lang="nl-NL" dirty="0"/>
          </a:p>
        </p:txBody>
      </p:sp>
    </p:spTree>
    <p:extLst>
      <p:ext uri="{BB962C8B-B14F-4D97-AF65-F5344CB8AC3E}">
        <p14:creationId xmlns:p14="http://schemas.microsoft.com/office/powerpoint/2010/main" val="4137157652"/>
      </p:ext>
    </p:extLst>
  </p:cSld>
  <p:clrMapOvr>
    <a:masterClrMapping/>
  </p:clrMapOvr>
</p:sld>
</file>

<file path=ppt/theme/theme1.xml><?xml version="1.0" encoding="utf-8"?>
<a:theme xmlns:a="http://schemas.openxmlformats.org/drawingml/2006/main" name="Presentatie_Sm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F5BC9E5B-ED23-452D-B787-DEEC0B98F1F2}" vid="{56F527FB-755B-4C71-86FA-C2CDC783DBB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JRG PPT sjabloon</Template>
  <TotalTime>0</TotalTime>
  <Words>1305</Words>
  <Application>Microsoft Office PowerPoint</Application>
  <PresentationFormat>Diavoorstelling (4:3)</PresentationFormat>
  <Paragraphs>217</Paragraphs>
  <Slides>31</Slides>
  <Notes>5</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31</vt:i4>
      </vt:variant>
    </vt:vector>
  </HeadingPairs>
  <TitlesOfParts>
    <vt:vector size="36" baseType="lpstr">
      <vt:lpstr>Arial</vt:lpstr>
      <vt:lpstr>Avenir</vt:lpstr>
      <vt:lpstr>Avenir Next Condensed</vt:lpstr>
      <vt:lpstr>Calibri</vt:lpstr>
      <vt:lpstr>Presentatie_Smal</vt:lpstr>
      <vt:lpstr>PowerPoint-presentatie</vt:lpstr>
      <vt:lpstr>Agenda</vt:lpstr>
      <vt:lpstr>Agenda</vt:lpstr>
      <vt:lpstr>3DM, wat is dat?</vt:lpstr>
      <vt:lpstr>Data Driven Decision Making</vt:lpstr>
      <vt:lpstr>3DM als basis voor strategie organisatie</vt:lpstr>
      <vt:lpstr>Agenda</vt:lpstr>
      <vt:lpstr>Teamsamenstelling</vt:lpstr>
      <vt:lpstr>Agenda</vt:lpstr>
      <vt:lpstr>Waar de staan drie opdrachten van ECONAN?</vt:lpstr>
      <vt:lpstr>Analytics landscape</vt:lpstr>
      <vt:lpstr>Descriptive, Predictive and Prescriptive Analytics</vt:lpstr>
      <vt:lpstr>Decision-making with prescriptive analytics</vt:lpstr>
      <vt:lpstr>Verwachtingen</vt:lpstr>
      <vt:lpstr>Wat mag je van mij verwachten?</vt:lpstr>
      <vt:lpstr>Gebruik Power BI</vt:lpstr>
      <vt:lpstr>Wat vind je op Brightspace?</vt:lpstr>
      <vt:lpstr>Opzet Brightspace</vt:lpstr>
      <vt:lpstr>Agenda</vt:lpstr>
      <vt:lpstr>CRISP-DM</vt:lpstr>
      <vt:lpstr>Agenda</vt:lpstr>
      <vt:lpstr>Sprint 1: Case study Uber</vt:lpstr>
      <vt:lpstr>How data drives Uber's efficient but controversial business model</vt:lpstr>
      <vt:lpstr>Agenda</vt:lpstr>
      <vt:lpstr>Sprint 2: Opdracht 1</vt:lpstr>
      <vt:lpstr>Agenda</vt:lpstr>
      <vt:lpstr>Sneak peek in Power BI</vt:lpstr>
      <vt:lpstr>Agenda</vt:lpstr>
      <vt:lpstr>Vooruitblik volgende bijeenkomst</vt:lpstr>
      <vt:lpstr>Exit ticket</vt:lpstr>
      <vt:lpstr>VRAGEN?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Jurgen Ratering</dc:creator>
  <cp:lastModifiedBy>Jurgen Ratering</cp:lastModifiedBy>
  <cp:revision>1</cp:revision>
  <dcterms:created xsi:type="dcterms:W3CDTF">2024-11-08T11:35:37Z</dcterms:created>
  <dcterms:modified xsi:type="dcterms:W3CDTF">2025-04-04T08:28:27Z</dcterms:modified>
</cp:coreProperties>
</file>